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5"/>
  </p:notesMasterIdLst>
  <p:sldIdLst>
    <p:sldId id="504" r:id="rId3"/>
    <p:sldId id="308" r:id="rId4"/>
    <p:sldId id="309" r:id="rId5"/>
    <p:sldId id="498" r:id="rId6"/>
    <p:sldId id="499" r:id="rId7"/>
    <p:sldId id="500" r:id="rId8"/>
    <p:sldId id="501" r:id="rId9"/>
    <p:sldId id="503" r:id="rId10"/>
    <p:sldId id="506" r:id="rId11"/>
    <p:sldId id="507" r:id="rId12"/>
    <p:sldId id="508" r:id="rId13"/>
    <p:sldId id="511" r:id="rId14"/>
    <p:sldId id="509" r:id="rId15"/>
    <p:sldId id="512" r:id="rId16"/>
    <p:sldId id="510" r:id="rId17"/>
    <p:sldId id="513" r:id="rId18"/>
    <p:sldId id="514" r:id="rId19"/>
    <p:sldId id="515" r:id="rId20"/>
    <p:sldId id="516" r:id="rId21"/>
    <p:sldId id="517" r:id="rId22"/>
    <p:sldId id="518" r:id="rId23"/>
    <p:sldId id="4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7:19:34.26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14862 13457 20,'0'0'20,"0"0"-2,0 0-4,-9 4-3,9-4-4,0 0-2,9 5-2,-9-5-1,13 8 0,-13-8-1,16 10 1,-16-10 0,17 9 0,-7-1 0,-1 0 1,3 3 0,0-3-1,2 3 1,0 1-1,3 0 0,-2 1 1,0-2-2,1-1 0,0-3 1,-1 1-1,1 1 1,0 1-1,2 0 1,0 4-1,1 2 0,5 0 2,1 3-2,0 0 1,1-2 0,-2-1-1,0-2 0,-1-3 1,-2-3-1,-1 0-1,-2-2 1,0 0-1,1 1 0,-1 0 0,3 2 1,-1 1 0,2 1-1,-1 0 1,1 2-1,-1-2 0,-1 0 0,1 0 1,0 0-1,-1-2 0,-2 0 0,1 2 0,2 1 0,2 4 1,0 1 0,1 0-1,0 1 1,3 0-1,-2 1 1,4 1 0,-4-4-1,0-4 0,0-2 1,0 4 0,2-1-1,-2-1 1,1 2-1,2 1 1,-1-1-1,2 3 1,1 1-1,-3-2 1,-1-1-1,-1-3 0,-1-1 1,-2-2-1,2 2 0,-2-2 0,0-1 0,0 2 1,2 4-1,0-1 0,3 2 1,1 1-1,-4-3 1,2 3-1,1-2 0,0-1 1,0-1-1,0 0 0,-3-2 0,1-1 0,-2 1 0,2 2 1,-1-1-1,0 0 0,1 1 0,-2 0 1,2 0 0,-2 1-1,0 0 0,0 0 1,0-1-1,-1 0 0,-2-1 1,2 2-1,1 2 0,-1-2 1,1 1-1,-1 0 0,2 2 1,-1 0 0,2 0-1,-2-1 0,-3-3 1,5 0-1,-4 1 1,3-1-1,0 0 1,0-2-1,-2 1 1,3 1-1,2 0 1,-1 1-1,1-2 0,-2 0 0,-3-1 1,1-1-1,0 1 0,1-1 1,-2 0-1,-1-1 0,-1 1 0,1-1 0,-1 0 0,-2 2 1,1-4-1,-4 2 0,-1 0 0,0 1 0,1-2-1,-2-1 1,1 2 0,0-1-1,0 1 1,2-1 0,0 0 0,-1 1 0,0-1 0,1 1 0,-1 1 0,1-3 0,1 1 0,-3-1 0,1-2 0,1 2 0,-2-1 0,1 1 0,1-1 1,-1 0-1,1 0 0,-2 2 0,3 0 0,-1-3 0,-4 2 0,1-2 0,-4 0 0,-9-4 0,12 5 0,-12-5 0,0 0 0,0 0 0,0 0 1,0 0-1,0 0 0,0 0 0,0 0 1,0 0-1,0 0 1,0 0-1,-4 10 1,4-10-1,-13 6 1,4-2-1,-3-1 0,-2 3 0,-3-2 0,0-2 0,-4 1 0,-4 1 1,2-4-1,0 4 0,1-4 0,-2 0 0,5 0 0,-5 0 0,5 0 0,-1-4 0,-1 4 0,2 0 0,1 0 1,0 0-1,2 0 1,3 0-1,2 0 1,11 0 0,-15 3 0,15-3 0,0 0-1,-8 0 0,8 0 1,0 0-1,0 0-1,0 0 1,10 0 0,-10 0 0,16 4 0,-5-4 1,2 0-1,3 0 0,0 0 0,2 0 0,4 0 0,0-4 1,-1 1-1,4-1 0,-1 4-1,4 0 2,-3 0-1,1 0 0,-1 0 0,-4 5 0,-1-2 0,-3-3 1,-4 4-1,-3-4 0,-10 0 0,0 0 0,0 0 0,0 0 0,0 0 0,0 0-1,3-8 1,-3 8 0,0 0 0,0 0 0,0 0 0,9-9 0,-9 9-1,0 0 1,0 0 1,0 0-2,0 0 1,0 0 0,6-10 0,-6 10 0,0-9 0,0 9 0,0-19 0,0 5 0,-6-4 0,1-3 0,-4-8 1,-1-6-1,-4-5 0,-3-4 0,-3-3 1,0-1-1,2 4 1,3 2-1,3 10 0,4 7 0,3 5 0,5 9 0,0 11 1,0 0-1,0 0 0,0 0 1,0 0 0,0 0-1,0 0 0,0 0 0,0 0 1,0 0-2,0 0-1,7 9-19,-7-9-19,0 17-1,0 1-1,-17-2 1</inkml:trace>
  <inkml:trace contextRef="#ctx0" brushRef="#br0" timeOffset="5660.3239">17792 13733 34,'0'0'34,"0"0"-3,0 0-9,-4 15-6,-2 10-3,-4 3-2,-2 12-3,-4 6-2,-1 5-2,-4 0-1,3 0-1,1-8-1,3-6-2,3-8-1,1-14-8,10-15-16,0 0-11,10-21-1,-1-2-1</inkml:trace>
  <inkml:trace contextRef="#ctx0" brushRef="#br0" timeOffset="6186.3561">17739 13771 35,'0'0'30,"0"0"-1,12-4-11,2 4-8,3 0-3,8 0-1,1 4-1,6 4 0,-1 1-1,-3 3 0,-6 1 0,-6 6-1,-10 3 0,-10 4-1,-12-4 0,-5 2-1,-7-4-2,1-3 0,1 0 0,2-7-2,5-6 0,6-4-1,13 0 1,0 0 1,14-10 0,7 10 1,2 0 1,2 7 2,3 4 1,-2 10 0,-6 6 0,-6 6 1,-11 2-1,-9 2 0,-10-2-1,-8-4 0,-5-6-2,-5-11 0,-3-14-1,-2-13 1,1-8-2,2-5-1,6-1-2,1-4-7,6 4-15,9 10-9,-5 5 1,19 12 0</inkml:trace>
  <inkml:trace contextRef="#ctx0" brushRef="#br0" timeOffset="6862.3944">17768 13515 23,'-11'-10'33,"11"10"0,0 0-12,-7-9-6,7 9-3,10 7-3,5 7-3,2 1-2,8 7-1,2 2 0,6 2-1,-1-4-1,3-2 0,-1-1-3,-6-9-2,-2 2 0,-7-8-3,-3-1-3,-16-3-1,13-5-2,-13 5 0,-7-14 1,-2 4 2,-1-5 2,-1-2 2,2 3 5,-5-12 12,11 16-4,3 0 2,0 10 0,0 0 0,10 0-1,-10 0 0,18 17-3,-11-7-1,4 4 1,-4 1-2,0 2 1,-7-4-1,-5-2-2,-4-6-4,-5-1-8,-1-4-20,4 0-3,-10-7 0,11 7 0</inkml:trace>
  <inkml:trace contextRef="#ctx0" brushRef="#br0" timeOffset="7426.4256">18177 14197 56,'0'0'23,"0"0"-5,0 0-4,0 0-3,0 0-4,0 18-1,-9-4-3,6 8 0,-8 2 0,0 5-1,-4 1 1,0 3-2,1 0 1,0-3-1,1-3-1,2-8-3,4-2-5,2-6-15,5-11-11,0 0 0,-9-9 0</inkml:trace>
  <inkml:trace contextRef="#ctx0" brushRef="#br0" timeOffset="8124.4658">17888 14422 32,'0'0'21,"0"0"-3,0 0-2,0 0-3,0 0-2,0 0-3,0 0-2,0 0-2,0 0-1,0 0 0,0 0-1,0 0 0,0 0 2,0 0-1,0 0 1,0 0-1,0 0 0,0 0-1,0 0 0,0 0 0,0 0-1,0 0 0,0 0-1,0 0 0,0 0 0,0 0 0,0 0 0,0 0 0,9 7 0,-9-7 1,21 13-1,0 0 2,2 2-2,4-2 1,4 2 0,-2 1 1,-1-1-1,0-3-1,-3 1 0,-6-4 1,-3 0-1,-6-3 0,-10-6 0,15 11 1,-15-11 0,0 0 0,0 0 0,0 0 0,0 0 0,0 0 0,0 0 0,0 0 0,0 0-1,0 0 0,0 0 0,0 0-2,0 0-2,0 0-3,0 0-6,0 0-15,0 0-9,0 0 0,0 0 0</inkml:trace>
  <inkml:trace contextRef="#ctx0" brushRef="#br0" timeOffset="13903.7968">18104 9162 15,'9'7'27,"-9"-7"-5,0 0-3,0 0-2,0 0-3,4 22-3,-4-5-3,0 12-2,-4 5-1,4 10 0,0 6-2,0 4-1,0-1-2,4-2-3,2-3-7,2-7-17,-3-17-7,9-4 0,-14-20-1</inkml:trace>
  <inkml:trace contextRef="#ctx0" brushRef="#br0" timeOffset="14349.8222">18041 9211 11,'16'-18'32,"9"7"2,0-2-4,3 0-11,5 7-7,-2 6-3,-2 7-4,-6 8-1,-6 9-1,-10 2-1,-10 4-1,-10 2 0,-4-2 0,-5-5 0,-2-7-1,0-6-1,5-8 0,7-4 0,12 0 0,3-13 1,14 9-1,12 4 1,9 2 1,2 8 0,2 11 1,-4 6-1,-7 7 0,-11 5 0,-11 4 1,-14-1-1,-15-1-1,-9-3-3,-9-12-3,-2-5-4,-3-10-6,0-11-15,8-4-5,-3-18-1,16-1 7</inkml:trace>
  <inkml:trace contextRef="#ctx0" brushRef="#br0" timeOffset="14858.8515">18085 8947 18,'0'0'29,"0"0"3,0 0-11,18-8-7,2 8-3,14-4-4,3 4-2,9-3 0,0 3-1,0-4-2,-3 4-1,-8-3-2,-4 0 1,-11 0-1,-8-1 0,-12 4 0,0 0 0,0-11-1,0 11 1,-10-6 0,10 6 0,0 0 0,0 0 0,9 10 0,1-3 0,-2 5 1,1 1 1,-2 1 0,-7 0 0,0-4-4,0-10-14,-8 17-15,-5-19 0,13 2 0</inkml:trace>
  <inkml:trace contextRef="#ctx0" brushRef="#br0" timeOffset="15580.8917">18672 9464 25,'-5'-19'32,"5"19"-5,0 0-4,-9 17-6,9 7-5,-4 3-5,4 9-2,-4 3-2,4 7 0,-3 1 0,3 1-1,3-5 0,-3-2-2,5-7 1,-5-5 0,7-7 0,-4-3-1,0-9 1,-3-10 0,6 13 0,-6-13 0,0 0 1,0 0-1,0 0 0,-13-4 0,1 0 0,-6 1-1,-2 0 1,-4-1-1,-1 1 0,-1 3-1,-1-6 1,6 6 0,0-3 0,7 3-1,5 0 1,9 0-1,0 0 1,0 0 0,10 7 0,9-3-1,7-1 1,6 3 1,6-3-1,5 0 0,0 3 0,1-2 1,-5-4-1,-6 4 0,-6-4-2,-9 0-12,-7-4-22,-1 4 0,-10 0-1,0-10 0</inkml:trace>
  <inkml:trace contextRef="#ctx0" brushRef="#br0" timeOffset="16138.9258">19133 9368 41,'0'0'25,"0"0"-2,0 0-4,26 5-5,-5-5-3,6 0-4,4 4-2,3-4-3,1 5-6,-4-5-13,-7 0-16,4 0-1,-12-5 0,2 5 10</inkml:trace>
  <inkml:trace contextRef="#ctx0" brushRef="#br0" timeOffset="16487.9463">19148 9517 29,'18'9'34,"-7"-13"1,6 4-15,9 0-4,-2 0-3,7 0-3,-3 0-2,4 0-4,-5 0-3,-3 0-11,-6-7-26,1 7 0,-19 0-1,17-9 0</inkml:trace>
  <inkml:trace contextRef="#ctx0" brushRef="#br0" timeOffset="22015.2613">20568 9436 26,'0'-15'29,"6"5"-3,-9-4-3,-5 5-4,-3 3-4,-8 0-3,2 9-4,-10 3-3,2 6-2,-1 6-1,5 6-1,1 2 0,8 6-1,6-1 1,11-1-1,7-1 1,10-6-1,7-2-2,5-9-7,8-5-18,2-1-9,-7-15-1,3 1 0</inkml:trace>
  <inkml:trace contextRef="#ctx0" brushRef="#br0" timeOffset="22434.2856">20869 9453 20,'0'0'17,"0"0"-1,0 0-2,7-13 0,-7 13-1,-8-12 0,-4 5-1,-4 1-2,-4-2-2,-1 5-3,-3 3 0,0 3-3,0 4-1,3 5-1,6 9 0,8 4-1,7 6 1,6-2 0,6-2-1,8-5 2,5-3-1,5-9 1,-1-10 0,-2-8 0,-7-8 1,-5-6-1,-7-1-1,-8-3-11,-12-4-23,4 9 0,-10-7-1,9 13 0</inkml:trace>
  <inkml:trace contextRef="#ctx0" brushRef="#br0" timeOffset="22954.3157">21152 9429 37,'4'-13'30,"-4"13"-4,-12-12-5,-2 5-4,2 7-6,-7 0-4,3 5-2,0 2-2,3 3-1,3 5-2,10 3 0,0 2 0,13 5 0,5-2 0,5 4 1,0 0 0,0 2 1,-6-4 0,-6 0 1,-11-7 1,-3-1-1,-16-8 0,-6-5-3,-1-4-7,-4 0-27,5-19-3,12 2-1,2-9-1</inkml:trace>
  <inkml:trace contextRef="#ctx0" brushRef="#br0" timeOffset="23825.3652">21356 9510 31,'4'-22'20,"-4"22"-1,-9-12-4,0 8-3,0 4-3,-4 5-3,2 4-1,-2 3-2,7 8 1,2 0 0,10 6 0,4-1 1,8 1 0,0-5 0,11-4 0,0-10 0,7-7-1,-3-10-1,1-13 0,-3-11-1,-6-10-1,-3-6 0,-13-12-2,-9-7 1,-20-5-1,-11 3 1,-11 8 1,-13 4 0,-6 16 1,-6 10 0,4 21 1,5 12-1,16 16 1,14 11-2,18 6-2,20 6-7,20-3-15,15-4-15,25 0 0,10-11-1,12-1 3</inkml:trace>
  <inkml:trace contextRef="#ctx0" brushRef="#br0" timeOffset="24157.3839">21822 9482 59,'0'0'41,"0"0"0,0 9-4,0-9-21,0 0-15,8-13-38,2 9-2,-4-8-2,10 3 0</inkml:trace>
  <inkml:trace contextRef="#ctx0" brushRef="#br0" timeOffset="24860.4234">22420 9099 3,'0'19'24,"-9"-4"1,9 9-9,-12 7-7,1 8-1,-6 9 0,0 1 1,3 0-1,-6-4-2,5-3-2,-1-4-1,5-8 1,1-11-1,10-19 1,0 0-2,-4-12 2,11-15-1,0-9-1,5-7-1,0-9-3,3-6-1,0 4 1,4 3 0,-3 6 0,-2 9 1,0 9 0,-4 10 2,-1 11 1,-9 6 2,16 23 0,-8-1 1,4 10-1,-1 6 1,5 8 0,4 4-1,2 4 0,-1-3-1,2-3-1,-4-5-2,-3-6-1,-2-6-2,-7-15-9,-7-16-18,5 11-7,-20-26 0,4 2 0</inkml:trace>
  <inkml:trace contextRef="#ctx0" brushRef="#br0" timeOffset="25023.4365">22318 9368 43,'0'0'35,"14"12"0,5-12-13,11 0-10,8 2-14,7-8-27,2 6-3,-10-8-3,3 3-1</inkml:trace>
  <inkml:trace contextRef="#ctx0" brushRef="#br0" timeOffset="25735.4743">22253 8814 33,'-18'0'28,"18"0"-8,0 0-4,3 11-3,20-8-3,9 2-1,15 2-4,8-4 1,7 4-3,4-3-2,-4-1-2,0 2-3,-12-1-1,-7-4-1,-15 0-1,-12 0 1,-16 0-1,-4-18 3,-8 2 1,-6-2 2,-5-2 2,1-1 2,2 2 0,9 4 0,8 2 1,3 13 0,16-7-1,-1 12 1,11 7 0,-2 2 0,3 4 1,-8-1 1,-2 9 1,-11-6 1,-6 6 0,-8-9 0,-3 5 0,-11-6-2,5 3-1,-7-4-2,2-4-6,10 3-14,4-4-23,-8-7 0,16-3-1,-13 0 0</inkml:trace>
  <inkml:trace contextRef="#ctx0" brushRef="#br0" timeOffset="30346.738">19657 9058 15,'0'-17'32,"0"17"0,0 0-9,5 19-4,-5 10-5,0 7-3,0 18-4,0 11-1,-3 15-1,-2 1-1,1 3-1,0-7-2,4-7-1,0-9-2,-2-22-8,2-15-18,10-15-9,-10-18 1,9-6-2</inkml:trace>
  <inkml:trace contextRef="#ctx0" brushRef="#br0" timeOffset="30707.7581">19789 9255 20,'0'23'30,"9"12"-3,-9 3-9,4 3-4,0 5-4,-4-3-3,5-1-5,-5-4-3,0-9-8,0-9-12,6-3-11,-6-17 1,-8-9-2</inkml:trace>
  <inkml:trace contextRef="#ctx0" brushRef="#br0" timeOffset="31128.7836">19780 9232 35,'12'-18'33,"13"11"-1,0-4-12,1 4-7,2 7-5,-7 5-3,-2 7-2,-9 2-1,-10 8-1,-6 0-1,-9 0 0,-4-1-1,-2-6-1,4-1 0,3-9-1,14-5 2,0 0-1,13 0 0,8 0 2,5 0 0,4 12 2,-6-1 1,1 10 0,-12 5 0,-7 9 0,-14 0-1,-8 2 0,-8-3-6,-5-7-12,-6-11-18,10-4-1,-3-22 0,15 1 3</inkml:trace>
  <inkml:trace contextRef="#ctx0" brushRef="#br0" timeOffset="31742.8185">20223 9074 36,'0'0'28,"0"0"-3,0 0-7,0 0-4,0 0-5,0 16-3,0 5-1,0 11-2,-6 10 0,6 15 0,-5 11 0,1 9 0,-3 2-1,2 1 1,-2-5-2,1-7 0,3-10 0,-2-21-8,5-18-23,0-10-6,-5-20 1,8 0-1</inkml:trace>
  <inkml:trace contextRef="#ctx0" brushRef="#br0" timeOffset="32410.8569">19755 8925 38,'0'0'33,"0"0"-1,0 0-13,16 10-8,5-13-5,9 3-2,2-7-1,6 2-2,0 0-1,-2 2-2,-4 3-1,-9-6-2,-9 6-1,-14 0-1,0 0 1,0 0 0,-19-7 2,4 1 0,0-1 1,4 1 3,11 6 1,-7-9 1,7 9 1,13 0 1,-3 4 2,0 6 2,-5 0-1,-2 9 1,-6-3-1,3 3-1,-12-2-5,3 2-18,-5-8-17,14 3-1,0-14 0</inkml:trace>
  <inkml:trace contextRef="#ctx0" brushRef="#br0" timeOffset="33339.9089">15007 15261 30,'0'0'32,"7"-16"0,-7 16-12,0 21-7,0 4-3,-3 18-3,-3 10-3,3 9 0,-3 7 0,3 4-3,-1 2 0,4-7-1,-3-8-1,3-11-2,4-12-3,-4-9-8,8-13-15,1 0-6,-9-15 1,0 0 0</inkml:trace>
  <inkml:trace contextRef="#ctx0" brushRef="#br0" timeOffset="33864.9393">15112 15251 49,'22'0'31,"-12"0"-7,12 0-10,5 0-6,3 3-2,4-3-3,0 0-3,-1 3-1,-3-3-4,-9 0-1,-6 5-3,-15-5 1,0 0-1,-9 0 1,-6 0 2,-3-4 2,1 0 3,-15-7 6,22 8 0,10 3 1,0 0 0,0 0 1,19 0-2,-9 5 0,-1 7-1,-2 0-5,0 5-20,-7-17-8,-3 22-1,-8-22 0</inkml:trace>
  <inkml:trace contextRef="#ctx0" brushRef="#br0" timeOffset="34329.9665">15556 15267 50,'-5'-14'25,"5"14"-4,0-9-4,0 9-5,0 18-4,0 7-3,-3 13-2,3 12-2,-7 10 0,4 9 0,0 4 0,3 2-1,-2-2-1,2-10 0,0-10-1,5-8 0,-2-16-2,1-7-4,-4-9-17,0-13-8,0 0 2,-7-21-1</inkml:trace>
  <inkml:trace contextRef="#ctx0" brushRef="#br0" timeOffset="71455.0924">14666 10728 12,'10'-5'21,"-10"5"-4,0 0-4,0 0-2,0 0-2,0 12-3,0-12 0,4 17-1,-4-5 1,8 5 0,-4 5 0,2 3-1,-3 0 0,3 7 0,-3-3-1,1 5-1,0-1 0,1 4-1,-2 1 0,2 2 0,-5-4 0,5 5 0,-5 4 0,5 2 0,-5 3 0,3 0-1,-3-3 1,0 1-1,6-3 0,-2-2-1,0-2 1,0-5-1,-1-2 0,-3 0 1,4 2-1,-4 3 1,0 3 0,-5 1-1,5 2 1,-5 0 0,5 2-1,0-3 1,0-5-1,0-5 0,5-1 0,0-4 0,-1 0 0,2 1 0,-3 0 0,-1 1 0,2 1 0,-4 3 0,4 3 1,-4 1-2,4-4 1,-4-2 0,4-2 1,-4-3-1,6 0 0,-2-4 1,-4-2-2,4-1 2,-1 2-1,-3 1 0,5 4 0,-5 2 0,2-1 0,-2 0 1,4 0-2,-4 0 2,4 3-1,-1-1 0,-3-8 0,5 0 0,-3 6 0,2-2 0,0 0 1,-1 1-1,-3-3 0,4-3 0,-4 1 1,3-2-1,-3-3 0,5-1 0,-5-3 0,0 1 1,4 5-2,-1-1 2,-3 5-1,4 1 0,-4-5-1,3 1 2,-3 0-1,3-4 0,-3-5 0,3 1 0,-3-13 0,0 9 0,0 1-1,0-10-5,6 10-16,-6-10-14,0 0-2,9-6 2</inkml:trace>
  <inkml:trace contextRef="#ctx0" brushRef="#br0" timeOffset="72354.1444">14651 10633 32,'0'0'30,"0"0"-7,-12 3-6,6 6-4,-3 4-4,-1 4-3,-2 4-3,-4 1-1,-1 2-1,3 1 0,0 1 0,0-5-1,4-1 1,0-6-1,6-3 1,4-11-1,-7 9 2,7-9-1,4-9 1,0-4 0,5-6-1,2-3 0,2-4 0,3-1 1,0 3-2,1-3 2,-1 7 0,-4 4-1,-2 6 1,-10 10 0,14-10 0,-14 10 0,0 0 0,10 12-1,-10-12 0,12 20 1,-2-7 0,3 3-1,3 1 0,2 0 0,1 2 0,-1 0-1,-3-1-4,3-2-11,-1-2-21,-17-14-1,19 0 0,-15-12 1</inkml:trace>
  <inkml:trace contextRef="#ctx0" brushRef="#br0" timeOffset="72756.1671">14975 10031 26,'4'-9'33,"-4"9"0,0 14 0,0-3-18,0 9-6,0 3-3,0 7-3,0 1 0,5 3-1,-5 0-1,5-2 1,-2-1-2,-3-2 1,0-6-2,0-5-3,4-1-6,-4-7-14,0-10-10,-4 10-2,-2-20 1</inkml:trace>
  <inkml:trace contextRef="#ctx0" brushRef="#br0" timeOffset="73205.1927">14955 10072 23,'8'-11'30,"-1"-7"1,5 4-13,4 6-5,0-2-4,4 10-3,-2 3-1,0 9-1,-2 4-1,-5 3 0,-6 4-1,-5-1 0,0 3 0,-3-5 0,-2-3 0,0-4-2,5-13 1,-3 11-1,3-11 0,13 0 0,-2 0 0,3 0 0,3 3 1,0 8 0,1 2 1,-3 9 0,-6 2 0,-2 7 1,-7-2-1,-10 1 0,-5 0 0,-2-5-2,-4-5-1,-4-8-1,1-5-2,-2-7-6,5-5-10,5-4-16,-5-9 0,9 2 0,-3-6 9</inkml:trace>
  <inkml:trace contextRef="#ctx0" brushRef="#br0" timeOffset="73815.2279">14879 9811 37,'0'-10'30,"10"3"-8,1 0-5,7-2-6,8 3-3,3-1-2,4 3-1,0 0-1,2 4-2,-2 0-1,-2 4-1,-9 2-2,-3-1-1,-5 0 1,-14-5-1,14 5 1,-14-5-1,0 0 1,-10-14 1,0 4 2,1 0 0,-2 0 1,2 0 1,-2 1 0,11 9 0,-13-12 0,13 12 0,0 0-1,0-10 0,0 10-2,14 0 0,-14 0 0,18 3 1,-18-3 0,16 14 0,-13-5 1,-3 1-1,0 0-1,-9 0-8,9-10-20,-10 16-6,-3-13-1,13-3 0</inkml:trace>
  <inkml:trace contextRef="#ctx0" brushRef="#br0" timeOffset="74229.2513">15460 9876 29,'10'-10'32,"-10"10"-5,0 0-8,0 0-6,-10 10-3,5 3-3,-4-1-2,0 6-1,-5-1 0,-2 5 0,-2 0 0,3-1 1,-1-4-1,5 0 0,-2-7 0,13-10 0,-13 15-1,13-15-3,0 0-8,0 0-29,0 0 0,0 0-1,0 0 0</inkml:trace>
  <inkml:trace contextRef="#ctx0" brushRef="#br0" timeOffset="76684.3915">11059 11073 8,'0'0'12,"0"0"1,10 5-1,-10-5 0,0 0 0,11 8-1,-11-8 0,20 19-2,-5-6-1,8 4-2,1-1-1,10 6-2,1-1 1,1 2-2,2-5-1,-3 0 0,-1-3-2,-9-2-6,-2-4-11,0 7-12,-23-16-2,23 22 2</inkml:trace>
  <inkml:trace contextRef="#ctx0" brushRef="#br0" timeOffset="77152.4187">11728 11539 57,'0'0'23,"0"0"-6,0 0-5,7 11-4,6-3-4,1 0 0,6 3-1,0-2 0,4 6 0,-2-3-2,2 1-4,1-2-4,-4 3-9,-2-6-14,3 11-2,-5-8 1,7 10 16</inkml:trace>
  <inkml:trace contextRef="#ctx0" brushRef="#br0" timeOffset="77605.444">12272 11927 36,'-20'-14'34,"20"14"-1,-12-6-10,12 6-5,0 0-7,0 0-3,5 12-4,4-4-2,5 4-1,5 4 0,4 2 0,4 5-2,4 6-2,2 3-3,-1-4-8,3 1-13,1 3-9,-11-13-1,4 5 2</inkml:trace>
  <inkml:trace contextRef="#ctx0" brushRef="#br0" timeOffset="78046.4704">12897 12372 29,'0'0'20,"-7"-10"2,7 10-1,0 0-3,12 7-4,-1-1-3,0-1-3,7 8-2,3-2 0,8 9-3,3-1 0,4 5-2,0-4-2,2 2-5,3-1-8,-2 2-20,-8-10-1,-5 4 0,-9-9-1</inkml:trace>
  <inkml:trace contextRef="#ctx0" brushRef="#br0" timeOffset="78510.4968">13545 12734 44,'0'0'31,"0"0"-11,0 0-5,10 5-4,-10-5-3,16 9-2,-4 1 0,0-3-2,6 8 0,1-2-2,6 5 0,-3 1-1,6 1 0,-1 1-3,1-1-5,0-2-6,-3-2-11,-6-7-7,0 3-3,-19-12 0</inkml:trace>
  <inkml:trace contextRef="#ctx0" brushRef="#br0" timeOffset="78974.523">14166 13095 13,'0'0'28,"0"0"-1,0 0-8,0 0-6,11 9-2,-1-4-3,0 1-1,6 2 0,-1-1-1,7 3-2,1 2 0,4 0-2,-1-1-2,0-1-2,1 1-4,-6-6-7,-1-1-8,-1 4-12,-19-8-1,19 4 1</inkml:trace>
  <inkml:trace contextRef="#ctx0" brushRef="#br0" timeOffset="79403.5471">14645 13337 26,'7'11'40,"7"0"-30,-1-1-3,4-2-3,4 5 0,3-2-1,0 4 0,2-1 0,1 1-1,-4-3 0,-2 0 0,-1-2-15,3 4-13,-23-14-1,20 12-1,-20-12 17</inkml:trace>
  <inkml:trace contextRef="#ctx0" brushRef="#br0" timeOffset="85174.8783">14302 10965 58,'-12'16'33,"3"6"-14,-3 5-3,-2 2-4,3 2-6,-2 1-6,0-3-19,-2-9-13,12 1-1,-7-13 0</inkml:trace>
  <inkml:trace contextRef="#ctx0" brushRef="#br0" timeOffset="85595.9025">13992 11439 60,'0'0'32,"-8"16"-6,-3 5-7,-4 4-5,1 7-5,-7 0-4,0 6-4,0-1-8,-2-2-15,1-7-13,10 3-1,-6-14 0</inkml:trace>
  <inkml:trace contextRef="#ctx0" brushRef="#br0" timeOffset="85956.9233">13591 12109 21,'0'14'32,"-9"-3"2,0 8-11,-2 7-6,-3 0-5,1 4-5,-4-1-4,2 0-7,2 0-6,3-4-15,-3-8-8,11-1-1,-8-11 0</inkml:trace>
  <inkml:trace contextRef="#ctx0" brushRef="#br0" timeOffset="86197.9374">13441 12426 21,'-3'12'33,"3"-12"-1,-17 17-8,4 0-8,-4 1-6,0 4-4,-1 1-2,3-1-5,2-3-6,1-2-14,-1-11-12,13-6 0,0 0 0</inkml:trace>
  <inkml:trace contextRef="#ctx0" brushRef="#br0" timeOffset="86876.9759">13517 12283 58,'0'0'34,"-11"0"-8,11 0-7,0 0-6,11 13-5,1 1-2,0 1-3,7 3 0,-2 1-1,5 2 0,2 0 0,0-3-1,-2 1-1,0-8 0,-3-3 0,-3-4-1,-1 1 0,-4-5 0,-11 0 0,13 0 0,-13 0 0,0 0 1,0 0 0,0 0 0,0 12 1,0-12-2,-11 15 1,0-3 0,-3 3 0,-2 6 0,-4 2 0,-1 4 0,-1 1 1,-1 1 0,1-2 0,6 0 1,0-7-1,5-2 1,1-7-1,4-1 1,6-10-1,-5 11 0,5-11 0,0 0-4,0 0-19,0 0-16,5-15 0,1 1 0,-6-15-1</inkml:trace>
  <inkml:trace contextRef="#ctx0" brushRef="#br1" timeOffset="93377.348">13262 12618 37,'0'0'21,"0"0"-4,0 0-3,0 0-4,0 0-2,0 0-2,0 0 1,0 0-1,0 0 1,0 0 0,0 0 0,0 0-1,0 0-1,0 0-1,0 0-1,0 0-1,0 0 0,6 9 0,-6-9-2,11 6 1,-11-6 0,16 13 0,-7-8-1,2 3 1,0-1 0,1 1 0,2 1 0,2 1 0,0-1 0,2 1 1,0 1-1,1-1 0,1 0 1,-1 0-1,-1-2-1,1 2 1,-1-4-1,-3 3 1,3 0-1,-1 0 0,-1 0 1,1 1-1,1 0 0,0 0 1,-1 0-1,3 1 1,-2-3-1,-3-1 0,1-1 0,-1 0 1,-2 1-1,4 3 0,-3-3 0,2 0 0,1 0 0,1 3 1,0-1-1,2-1 0,-3 0 0,0-4 0,-2 1 0,1 2 0,0 1 1,0 1-1,1 3 0,0-2-1,2 4 2,1 1-2,3-1 2,-2 0-2,-1-3 2,1 0-2,-4-4 1,3-1 0,-2 1 1,-1-1-1,-2 0 0,1-3 0,-2 4 0,0 0 1,-2-2-1,1 5 0,-1-4 0,3 1 0,0 2 0,1 0 0,1 1 0,1-1 0,0-1 0,0 1 0,3 1 0,-5 0 0,3 1 1,-1 0-1,0-2-1,2 3 2,0 2-1,1-1 0,2 2 1,-2 0-2,1-2 1,3 1 1,1 2-1,1 0 0,-3-3 0,1-1 1,2 2-2,-2 1 2,2 2-1,-2 0 0,-4-5-1,-2 0-3,1 2-11,-4-4-25,-16-10 1,6 12 0,-19-18-1</inkml:trace>
  <inkml:trace contextRef="#ctx0" brushRef="#br1" timeOffset="94373.4059">13272 12640 34,'0'0'25,"0"0"-2,-7-11-3,7 11-5,0 0-1,0 0-4,0 0-3,0 0-1,0 10-1,0-10-2,4 22-1,-1-5 0,1 2-1,3 1-1,-1 6 1,0-4-1,-1 2 1,4 2-1,-4-8 0,0-1 0,-1-3 0,1-4 1,-5-10 0,3 15-1,-3-15 0,0 0 1,0 0 0,0 0-1,0 0 1,0 0-1,0 0 0,-9-15 0,3 3 0,-4 0 0,1-5 0,-2 2-1,1-4 1,-1 2 0,1 0-1,3 0 1,1 4 0,2-2 0,-1 1 0,2 0 0,3 2 0,-4 3 0,4 9 1,0-10-1,0 10 0,0 0 0,0 0 0,0 0 0,13-5 1,0 8-2,3-3 1,5 0 0,5 0 1,3 0 0,-2 0-1,2-3 1,-5 0-1,0-3 1,-4 3 0,-2 0 0,-5 1-1,-4-3-10,-9 5-26,19 9-1,-19-9 0,15 28-1</inkml:trace>
  <inkml:trace contextRef="#ctx0" brushRef="#br1" timeOffset="95580.474">12700 13216 61,'0'29'31,"-7"-8"-13,2 6-9,5 6-1,-2 6-3,2 3-2,0 1-1,2-3-1,1-5 0,-3-2 1,6-4-2,-3-8 0,0-9-2,-3-12-5,0 0-8,0 0-17,0 0 1,4-16-2,-14-8 13</inkml:trace>
  <inkml:trace contextRef="#ctx0" brushRef="#br1" timeOffset="96061.5016">12617 13251 19,'6'-19'32,"9"6"2,-2 1-8,7-2-7,9 7-6,-2 2-3,5 5-4,-4 4-2,2 7-1,-5 2-1,-7 4-1,-6 4 0,-5 0-1,-7 0 0,0 2-1,-8-1-1,-2-3 1,-2 0-1,0-5 0,3-3 0,-2-2-1,11-9 2,0 0 0,0 12 0,13-12 0,2 0 1,3 5 0,2 2 0,-3 5 2,0 5-1,-5 7 0,-7 3 1,-5 4-1,-13-1 0,-6-1 0,-4-3-1,-4-6-2,-4-6-2,-1-9-6,5-5-9,1-7-15,-1-10-1,11 3 0,-1-11 13</inkml:trace>
  <inkml:trace contextRef="#ctx0" brushRef="#br1" timeOffset="96583.5324">12541 13046 19,'0'0'31,"0"0"-2,0 0-6,9-5-7,11 5-5,4 0-4,8 0-2,4 5-1,2-3-1,0-2-2,1 3-1,-4-3-3,-5 4-1,-5-4-2,-7-5-1,-6-1 1,-12 6-1,10-13 1,-10 13 1,-7-13 1,7 13 2,-12-13 2,12 13 0,-11-8 0,11 8 1,0 0 0,0 0 1,11-3 2,-11 3 0,9 15 2,-9-5-1,0 2 0,-3 4-5,-1-5-19,4 6-11,0-17 0,-4 14-2</inkml:trace>
  <inkml:trace contextRef="#ctx0" brushRef="#br1" timeOffset="97407.5784">13121 13470 30,'0'0'32,"3"-11"-2,-3 11-10,0 0-7,0 0-4,0 0-4,0 13-2,0 1-1,0 7 0,4 6-1,-4 2 0,0 5 1,0 2-1,4 2 1,-4-3-1,7 0 0,-4-9 0,0-4 0,0-3 1,-3-7-1,0-12 1,4 12-1,-4-12 1,0 0 0,-12-7-1,12 7 1,-22-7-1,4 7-1,-3-4 0,-2 0 0,1 4 0,-2 0 0,2 0 0,4 0 0,1 0 0,9-2 0,8 2 0,0 0 0,0 0 0,0 0 0,19 0-1,0 0 1,6 0 0,2 0 1,4 0 0,2 0 0,-1 0-1,-1 2 0,-1 1 1,-5 2 0,-1-5-1,-5 9 0,-3-5 1,-4-1-1,-3 0 0,-9-3 1,12 4-1,-12-4-1,0 0-4,0 0-19,0 0-12,0 0-1,0-14 0</inkml:trace>
  <inkml:trace contextRef="#ctx0" brushRef="#br1" timeOffset="97903.6081">13077 13073 28,'0'0'33,"9"0"0,-9 0-9,-8 14-7,2 3-6,-4 0-3,0 4-5,-1 1 1,2 2-3,1 0-1,0-6-7,8-4-12,0-4-15,0-10-2,0 0 1,0 0 5</inkml:trace>
  <inkml:trace contextRef="#ctx0" brushRef="#br2" timeOffset="107443.154">15858 13914 12,'0'0'6,"0"0"0,0 0-1,0 0-1,0 0 1,0 0-1,0 10 1,0-10-2,0 0 0,0 0 0,0 11-1,0-11 0,0 0 0,0 0 0,0 0 0,0 0 1,0 0-2,0 0 1,0 0 0,0 0-1,0 0 0,0 0-1,0 0 0,0 0 0,0 0-1,0 0 1,0 0 0,0 0-1,0 0 1,0 0 0,0 0 0,0 0 0,0 0 0,0 0 0,0 0 0,0 0 0,0 0 0,0 0 0,0 0 1,0 0-1,0 0 0,0-9 1,0 9-1,0 0 0,5-12 0,-5 12 1,0-10-1,0 10 1,6-14-1,-6 14 0,0-14 1,0 14 0,4-16 0,-4 16 0,0-14 1,0 14 1,0-17-1,2 6 0,-2 1 0,0 0 1,4 0-1,-4 1 0,2-4 0,-2 0 0,0 2 0,0 2 1,4-2-1,-4 11 0,0-21-1,0 9 1,0 2-1,3 1 1,-3-1-1,0 1-1,3-1 1,-3 0 0,0 10 0,5-15 0,-5 4 0,0-1 0,0-3 0,0 0 0,0 0 1,0-1 0,0 2 1,0 1-1,-4-1 1,4 2 0,0 12 0,-5-13-1,5 13 0,-5-18-1,5 7 0,-3-3-1,3 4 0,0-5 0,0-2 0,-4 1 1,4 1 0,0 4 0,-6 0 0,6 11 0,-4-19 0,1 10 1,-1-1-1,0-2-1,1-1 1,-1-1-1,1-3 0,-2 3 1,1-1 0,2 3 0,-2 2 1,4 10-1,-9-16 1,6 6-1,-3-1-1,1-2 1,-1 1-1,1 0 1,-1-3-1,-1 1 1,1 1-1,0 4 1,6 9 0,-13-17 0,5 7 0,1-2 0,-1 2-1,0-2 1,-1 2 0,1-1-1,-1-1 0,2-1 0,-2 4 1,9 9-1,-15-13 1,15 13-1,-15-15 0,9 5 1,6 10 0,-14-16-1,14 16 0,-15-19 0,6 6 1,0 2-1,1-1 0,8 12 0,-15-15 0,15 15 0,-16-19 0,16 19 0,-14-15 0,14 15 1,-10-9-1,10 9 0,-15-11 0,15 11 0,-13-6 1,13 6-1,-12-8 0,12 8 0,-16-12 0,16 12 0,-14-9 0,14 9 0,-11-8 0,11 8 0,-10-9 0,10 9 0,0 0 0,-11-5 1,11 5-1,-10-4 0,10 4 0,-13-6 0,13 6 0,-11-4 0,11 4 0,-13-5 0,13 5 0,-13-5 0,13 5 0,-14-3 0,14 3 0,-15-7 0,15 7 0,-13-5 1,13 5-1,-13 0 0,13 0 1,0 0-1,-11-4 0,11 4 0,0 0 0,0 0 0,0 0 0,-10-9 0,10 9 0,0 0 0,-9-9 0,9 9 0,-10-4 0,10 4 0,0 0 0,-12-5 0,12 5 0,0 0 0,-12 0 0,12 0 0,0 0 0,-13-6 1,13 6-1,0 0 0,-11-4 0,11 4 0,0 0 0,-12-4 0,12 4 0,0 0 0,-12 0 0,12 0-1,0 0 1,-12 0 0,12 0 0,0 0 0,-15 0 0,15 0 0,-10 0 1,10 0-1,-14 0 0,14 0 0,-17 0 0,7-2 0,10 2 0,-17 2 0,17-2 0,-15 4-1,15-4 1,-13 4 0,13-4 0,-10 8 0,10-8 0,-13 0 0,13 0 0,-17 0 0,17 0 0,-19 4 0,10-4 0,-2 0 0,0 0 0,1 3 0,2 1 0,8-4 0,-16 4 0,16-4 0,-13 2 0,13-2 0,-13 0 0,13 0 0,-12 3 0,12-3 0,-9 0 0,9 0 0,0 0 0,-10 6 0,10-6 0,0 0 0,0 0 0,-12 0 0,12 0 1,0 0-1,-13 3 0,13-3 0,-11 0 0,11 0 0,-10 0-1,10 0 1,0 0 0,0 0 0,-9 3 0,9-3 0,0 0 0,0 0 0,0 0-1,-9 0 2,9 0-1,0 0-1,0 0 1,0 0-1,0 0 0,0 0 0,-3 9 1,3-9-1,0 0 1,9 7-1,-9-7 1,0 0 1,13 8-1,-13-8 0,12 10 0,-3-1 0,-9-9-1,19 16 1,-8-7 0,1 0 0,1 1 0,-2-1 0,0-1 0,-1-1 0,0 3 0,-10-10 1,12 11-1,-12-11 0,9 9 0,-9-9 1,0 0-1,0 0 1,0 0-1,-13-9 1,5-1-1,-2 0 0,-2 0 0,1 4 0,0-3 0,-2-1 0,3 3-1,1-4 1,9 11 0,-15-14 0,15 14 0,-11-16 0,11 16 0,-10-17 0,10 17 0,-6-12 0,6 12 0,-5-9 0,5 9-1,0 0 2,-3-9-2,3 9 1,0 0-1,0 0 1,0 0-1,5-19 1,-5 19 0,12-16-1,-6 6 1,0-2 0,0 0-1,4 1 1,-10 11 0,18-12-1,-18 12 0,15-11 1,-15 11 0,15-10 0,-15 10 1,17-10-1,-11-1 0,0-2 1,-6 13-2,10-17 1,-10 17 1,6-11-1,-6 11 0,0 0 1,0 0-1,0 0 0,0 0-3,0 0-15,0 0-20,0 0 1,-8-11-1,8 11 0</inkml:trace>
  <inkml:trace contextRef="#ctx0" brushRef="#br2" timeOffset="108555.2164">15793 12205 68,'3'-9'23,"-3"9"-3,-10-14-4,-1 3-5,-2 5-3,-8-2-2,-1 4-1,-6 4-2,-1 5 0,-4 3-1,2 5-1,1 6-1,6 5 1,5 5-1,7 1 0,6 0-1,6-1 1,10-1-1,6-2 1,4-1 1,2-8-1,6-7 1,-2-3-1,1-7 0,-2 0 1,-4-3 0,-2-6-1,-5-6 0,-3 1 0,-5-3 0,-6 2 0,0 1 1,-10 1-1,3 1 0,-4 5 0,0 7 0,-2 0 0,3 6 0,1 7 0,0 5 0,3 4 0,2 6 0,4 4-1,0 2 2,0 2-1,0 1 0,0-3 0,7 1 0,-7-3 1,7-3 0,-4-4 0,-3-7-1,4-3 1,-4-4-1,0-11 1,5 11-3,-5-11-4,0-11-19,0 11-11,-5-18-1,5 18 0</inkml:trace>
  <inkml:trace contextRef="#ctx0" brushRef="#br2" timeOffset="314591.0491">20647 8361 39,'10'15'21,"5"4"-2,5 1-1,5-2-3,11 2-3,4-12-3,13-4-2,7-9-3,13-8 1,5-10-2,5 0 1,0-2-2,0 9 2,-9 5-1,-4 11 1,-11 12-1,-9 9 1,-13 11 0,-9 7-1,-9 0 0,-5 1-3,-5 2-3,-9-3-21,0-3-13,0 1-1,0-13-1</inkml:trace>
  <inkml:trace contextRef="#ctx0" brushRef="#br2" timeOffset="315682.1118">20588 8281 24,'0'0'22,"0"0"-2,0 0-3,0 0-4,-14 16-3,8-3-1,-1 9-2,-6 2-1,-5 3 0,-9 0 1,-5 3-1,-14-2 0,-1-1 1,-11-6-1,-1-2 0,-9-7 0,5-1-1,-2-7 0,9-1-1,5-6-1,6-4-4,8-1-5,5-7-18,8-1-16,5 3 0,-4-2 1,9 8-1</inkml:trace>
  <inkml:trace contextRef="#ctx0" brushRef="#br2" timeOffset="316343.1493">19749 8411 42,'-12'-4'26,"-6"-1"-1,-5 5-4,-1 8-4,-1 4-6,6 9-15,-2-1-26,15 16-3,-7-12-1,13 8-1</inkml:trace>
  <inkml:trace contextRef="#ctx0" brushRef="#br2" timeOffset="317127.1933">20123 7761 8,'-4'14'30,"4"15"-1,-13 0-11,-1 1-4,-6-1-3,-5-3-5,-1-6-3,-1-9-1,0-11-1,1-6 0,5-10 1,2-5 0,9 0 1,4 1-1,6 4 2,3 5 1,8 11-1,3 6 1,7 11-2,-1 5 0,5 6-4,2 6-5,-1-5-9,2-6-15,8 0-5,-12-14 0,7-3 2</inkml:trace>
  <inkml:trace contextRef="#ctx0" brushRef="#br2" timeOffset="317459.2143">20236 7908 21,'-10'3'29,"10"-3"1,2 13-11,-2-13-7,16 9-5,-2-9-1,4 4-3,0-4 1,1-4 0,-4-2-1,-2-6 0,-3-1-1,-5-3 0,-10-2-1,-2 0 1,-4 1-2,-2 6 1,-3 1-1,-2 8 0,0 2-1,2 9 1,4 4 0,2 5 0,3 2 0,5 9-1,2 0 1,6 7 0,2 3-1,2 3-2,3 3-6,0-4-12,-2-9-11,6 1-2,-7-21 1</inkml:trace>
  <inkml:trace contextRef="#ctx0" brushRef="#br2" timeOffset="317648.2241">20415 7787 13,'0'0'34,"4"27"0,-10-10-3,3 5-16,3 1-13,6 0-22,6 3-11,-8-8-2,11 3 0</inkml:trace>
  <inkml:trace contextRef="#ctx0" brushRef="#br2" timeOffset="318062.2467">20629 7861 14,'0'15'29,"-4"-6"-7,11 1-7,3-1-2,6-5-2,4-1-1,-1-3-2,3-5-1,-3-2-3,1-7-1,-10-8-1,-3-5-1,-11-5 0,-9-4 0,-12-5-1,-10-1 0,-9 0 0,-4 4 1,-4 8 1,4 12 0,2 7 0,11 11-1,9 12 1,16 11 0,10 1-2,20 2-2,14 0-5,10-8-14,8-7-13,13-2-1,1-14 1</inkml:trace>
  <inkml:trace contextRef="#ctx0" brushRef="#br2" timeOffset="318444.2694">20856 7666 48,'0'-12'27,"0"12"-3,5 12-3,-2 11-5,2 16-5,-3 5-3,6 11-1,-1 3-2,2 3-2,0-3-1,2-5-2,0-7-3,-2-14-1,2-8-7,-11-24-10,0 0-10,12-10-5,-18-17 0,4-2 7</inkml:trace>
  <inkml:trace contextRef="#ctx0" brushRef="#br2" timeOffset="318888.2958">20902 7911 13,'0'0'28,"6"-17"-5,8 17-4,4 0-8,4-5-4,7 5-4,2 0-1,3-6-2,4 2-1,-3-2-2,-3 0 1,-4-3 1,-6-1-1,-5 1 3,-5-2 0,-12 11 3,11-21 0,-11 10 1,-11-2-1,1 2 1,-4-3-1,-3 5-1,-1-3 0,-2 7-1,-1 1 0,2 4 0,4 9 0,2 3 0,7 3 0,6 4 0,7 0 0,6-1-1,7-2 1,4-7-2,2-1-1,-1-8-4,0-8-4,-8-5-3,-4-5-2,-9-9 0,-4-2 0,-14-4 4,-1-1 3,-4-3 6,-20-23 14,21 36-4,0 6-2,5 8-5,13 10-14,-19 0-13,22 15-4,-3-15 2</inkml:trace>
  <inkml:trace contextRef="#ctx0" brushRef="#br2" timeOffset="319141.3096">21272 7700 17,'20'20'35,"-20"-20"1,22 17 0,-7-2-18,-3 1-6,10 6-4,-7-2-2,7 3-2,-3-2-1,-2 2-2,-6-1 1,-5-6-2,-6-3 0,-12-5 0,2-1-1,-5-7-1,0 0-4,-4-3-7,5-2-14,4 1-10,-2-6-1,12 10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8:43:48.3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14060 5675 8,'5'-15'11,"-10"-7"-1,5 4-1,-10-5-1,-2 1-1,-2-1-1,-3 0-1,-4 1-1,1 0 0,-1 2-1,-3-1 0,2 1-1,-1 0-1,2 2 1,0 0-1,1 4-1,0 2 0,-2 2 0,-1 2 0,0 4 0,-1 4 0,-2 0 0,-2 0 0,1 2-1,-2 2 1,1-1 1,1 2-1,-2-1 1,4 3-1,-3 0 0,0 2 1,1-2-1,3 5 0,0 3-1,0-1 1,3 5 0,-3 1 0,6-1 0,-2 2 1,3-1 0,-3 0-1,5-1 1,-2 0 0,1-2 1,3-1-1,-4 2 1,1-3-1,2 7 0,1-3 0,-2 0 2,-1 1-2,6 4 1,-2-1 1,4 2-1,-2 0 0,3-1 1,-1 0-1,4 0 0,0-2-1,4-1 0,-4-1 0,4-1-1,0-1 0,0 1 1,4 2-1,0 1 1,2 2 0,0-1 0,1 3-1,3 0 1,1 3 0,1-1-1,-1-4 1,3 2 0,-4-3-1,2 0 0,0-2 1,1-2-1,-2-1 1,2-1-1,1-2 0,1 2 1,3-1-1,1 1 0,1-2 1,1 0-1,3 1 1,-3-3-1,4 1 1,0 0-1,-1-2 1,-1-2-1,4 0 1,-3-3-1,1-1 1,0 0-1,-2-4 0,1-2 0,0 3 0,-1-3 0,1 0 0,-2 0 0,1 0 0,-2 0 0,2 0 0,-2 0 1,0-3-1,0 3 0,0-4 0,3-4 1,0 3-1,3-4 0,-1 3-1,1-2 1,1 0 0,-2 1 0,1-1 0,-2 2 0,-4 0-1,-2-2 2,-1-2-1,0 0 0,-1-1 1,-1-3-1,-1 0 0,1-3 0,-2 2 0,-1-2 0,-1 0 1,-3 2-1,-4-4 1,-1-1-1,-4-1 1,4-2-1,-1 0 0,1-2 0,1 0 1,-1 0-2,1 2 2,0 0-1,1 1 0,-1 3 0,-1-3 0,-4 2 1,0-1-1,-5 1 1,0-1-1,0 0 0,0 0 0,-1 0 0,-1 0 0,2-1 0,2 2 0,-3 2 0,0-2 0,0 1 0,-4 1 0,1-1 1,1 2-1,-2-2 0,-1 2 0,-1-1 0,1 0 0,2 1 1,-1 1-2,2 0 1,-3 1 0,0-1 0,0 3 0,-1-1 0,-1 0 0,-3 2 0,1-1 0,-2-1-1,1 1 2,0-1-1,1 0 0,2 2 0,0-1 0,1-1 0,-2 1 0,0-1 0,-1 5-1,0-2-1,-2 2-1,-7 4-3,3 5-6,-4 7-18,-6-4-4,3 9 2,-13-12 7</inkml:trace>
  <inkml:trace contextRef="#ctx0" brushRef="#br0" timeOffset="16164.7507">16443 5305 55,'0'-31'35,"8"9"-7,-8 22-5,0 0-7,0 39-5,-5 13-4,5 23-3,0 11-1,5 13-1,-5 5 1,4-1-2,2-8 0,-2-17 0,2-15-1,-2-17 0,1-16-2,1-17 1,4-13-1,1-14 0,5-11 0,0-6 0,8-4 0,-3-3 1,0 5 0,-6 2 0,-5 10 0,-10 12 1,-13 9 0,-7 10-1,-7 6 2,-2 4-1,0 2-1,4 0 2,8-1 1,14-3-1,12-6 0,13-2 0,9-6 0,7-4-3,5 7-8,-1-2-22,-5-10-6,0 5 0,-12-3 0</inkml:trace>
  <inkml:trace contextRef="#ctx0" brushRef="#br0" timeOffset="16554.7725">16799 6142 22,'12'8'34,"-12"-8"0,20 0-10,0 4-8,-3-4-3,9 0-2,-3-5-4,2-2-1,-4-4-3,0-1 0,-8-3-1,-4 0-1,-9-2 1,-7 2-2,-10 1 1,-5 7 0,-8 2-1,-1 5 0,-1 11 0,2 7-1,6 6 1,7 5 0,9 5 0,8 2 0,11-2 0,5 0 1,6-7-1,6-8-1,4-3-8,1-7-28,-3-17-1,6-6 0,1-16 0</inkml:trace>
  <inkml:trace contextRef="#ctx0" brushRef="#br0" timeOffset="17100.8049">17518 5603 25,'-13'-29'34,"0"9"-2,-7-1-10,-6 6-7,-2 15-5,-5 0-3,-1 24-2,0 5-3,5 15-1,7 10 0,8 7 1,8 3 0,12-1 1,12-2 0,10-6 0,8-10 1,11-13 0,3-15 0,5-17-1,-1-12 0,-3-16 0,-4-14-1,-9-7 0,-15-11-1,-16-6 0,-14 1-1,-13 3 0,-11 8-2,-8 10-3,1 13-8,-6 12-21,5 11-5,13 16-1,1 3 1</inkml:trace>
  <inkml:trace contextRef="#ctx0" brushRef="#br0" timeOffset="17460.8254">17497 5819 29,'0'0'36,"0"0"0,0 0-2,0 0-18,0 0-6,6 11-4,5 6-2,0 2 0,7 6-1,-1 1 0,4 4 0,1 1-1,1 0-1,-1-4 0,-3-1 0,-3-4-1,-1-6 1,-3-3 0,-3-3 0,-9-10 0,0 0-2,12 7-11,-12-7-27,5-19 0,-2 4-1,-3-11 0</inkml:trace>
  <inkml:trace contextRef="#ctx0" brushRef="#br0" timeOffset="19382.9364">18741 6022 20,'0'0'33,"17"0"0,17 0-12,25 0-6,15 0-3,23 0-1,8 0-3,13-3-5,-2 0-3,-6-1-8,-10 4-13,-10 6-15,-30-12 0,-10 6 0</inkml:trace>
  <inkml:trace contextRef="#ctx0" brushRef="#br0" timeOffset="19750.9557">19113 5832 20,'7'-36'32,"3"0"1,-3-10-13,-3-9-4,3 3-2,-7-3-3,4 7-3,-7 1 0,3 11-3,0 10 0,0 11-2,0 15-1,0 0-1,0 35-1,0 6-1,6 17-7,-6 14-28,-4 2-2,4 11 0,-3-5 0</inkml:trace>
  <inkml:trace contextRef="#ctx0" brushRef="#br0" timeOffset="20060.9737">19027 6367 15,'16'0'35,"-5"0"2,13 10 0,-1 6-17,0 0-9,7 9-4,-2 2-2,-1 3-6,-1 2-7,-7-3-17,-8-7-12,6-1 0,-17-21-1</inkml:trace>
  <inkml:trace contextRef="#ctx0" brushRef="#br0" timeOffset="20291.9866">19368 6338 56,'-16'-7'36,"-1"10"-2,-11 9-16,-6 3-7,-1 9-5,-7 4-1,0 5-1,0-1-2,6 1 0,1-5-1,6-6-1,7 0-2,7-10-4,15-12-17,0 0-14,15-8-1,5-5 0</inkml:trace>
  <inkml:trace contextRef="#ctx0" brushRef="#br0" timeOffset="20987.0267">20261 5971 22,'0'0'31,"2"-22"-2,-2 5-12,-5-2-5,-4-5-3,-2 4-2,-7 0-2,-4 4-2,-6 6-1,-2 10 0,-1 6-1,-1 10-1,4 9 1,6 5 0,8 2-1,10 2 1,11 0 0,9-5 0,7-9 1,9-10-1,3-10 1,4-6 0,-1-11 0,0-15 0,-5-6-2,-4-11 1,-5-9-1,-3-9 0,-7-4 0,-5-1 1,-6 6 0,-3 6 0,-6 7 1,-4 10-1,3 11 0,-3 17 0,0 15 0,-1 12 0,3 14-1,4 14 0,4 13 0,0 10 1,-3 9 1,6 6 0,1 2 0,4-6-1,1-8-1,1-12-4,4-7-9,4-10-24,-5-23-1,7-4 0,-7-16-1</inkml:trace>
  <inkml:trace contextRef="#ctx0" brushRef="#br0" timeOffset="21277.0433">20511 5813 54,'0'0'37,"16"10"0,-2 0-16,9 11-10,1 5-5,4 4-1,0 1-1,1 0-2,-3 1-2,-5-8-3,2 1-2,-8-11-8,4-2-12,-3-4-13,-16-8 0,20-6 0</inkml:trace>
  <inkml:trace contextRef="#ctx0" brushRef="#br0" timeOffset="21572.0609">20743 5845 46,'-6'-10'33,"6"10"-4,-12 0-8,-4 7-6,-1 10-6,-8 1-2,-3 7-3,-5 2 0,3 5-2,-2-1 1,5-3-2,1-3 0,6-5 0,5-4 0,8-4 0,7-12 0,0 0 0,0 0-2,0 0-3,11 0-12,3-6-22,-10-7-1,6 4 1,-4-6-1</inkml:trace>
  <inkml:trace contextRef="#ctx0" brushRef="#br0" timeOffset="41574.0812">18428 5063 37,'-6'-22'30,"-12"6"-6,2 13-4,-3 13-5,-4 14-5,4 19-3,-1 15-2,6 27-2,3 11 0,7 16 0,4 9-1,8 7-1,4 8 1,1-2-1,0-4 1,0-13-1,-5-14 0,-2-16 0,-6-11 0,-9-16-1,-6-15 0,-5-14-2,-3-13-5,-3-10-7,2-8-20,3 5-3,-3-11 0,15 6 1</inkml:trace>
  <inkml:trace contextRef="#ctx0" brushRef="#br0" timeOffset="56622.5047">16819 3096 5,'0'17'32,"15"2"0,0-9-8,8-10-5,10-7-5,3-20-3,5-14-2,1-17-2,-1-7-2,-3-16 0,-7-3-4,-13-3 1,-11 1-1,-11 11 0,-14 17 1,-13 15-1,-7 19 0,-9 14 1,-1 23 0,1 19 0,7 19 0,8 13-1,17 14 1,15 2-1,13 2 0,17-3 1,15-6-1,10-14 0,4-11-3,0-13-7,-4-12-29,-11-20-1,-2-3 0,-16-20 0</inkml:trace>
  <inkml:trace contextRef="#ctx0" brushRef="#br0" timeOffset="57186.5376">17268 2866 22,'14'-12'31,"-7"2"-3,7 5-4,0 13-5,-4 1-5,2 12-4,-7 2-2,-1 5-3,-4 2-1,0 1-1,-4 1-1,-2-4-1,-1-6 0,3-3 0,-3-8 0,7-11-1,0 0 1,4-11 0,2-13-1,8-8 0,2-3 1,5-4-2,4 5 2,0 4-1,-2 9 1,1 14 0,-6 13 0,-2 12 1,-5 9-2,-1 5-2,-3 6-7,1-1-29,-5-8 1,7-5-2,-3-13 0</inkml:trace>
  <inkml:trace contextRef="#ctx0" brushRef="#br0" timeOffset="58619.6193">17750 2769 15,'0'0'34,"0"0"2,20 24-2,2 3-16,5 5-7,9 11-5,0 1-2,3 2-5,-1 2-10,-5-6-18,-10-17-7,2-3 0,-12-19-1</inkml:trace>
  <inkml:trace contextRef="#ctx0" brushRef="#br0" timeOffset="58794.6298">18107 2732 61,'-18'8'38,"-14"12"0,-5 16-17,-7 10-11,-2 4-7,-1 4-4,5-3-9,4-6-20,5-12-8,14-9 0,6-14 0</inkml:trace>
  <inkml:trace contextRef="#ctx0" brushRef="#br0" timeOffset="59461.6681">16561 2171 20,'-51'42'32,"4"27"-2,-1 19-11,4 21-5,13 17-2,13 7-4,22 5-2,23-9-4,28-15-16,17-20-18,27-15-1,7-33-1,18-14 5</inkml:trace>
  <inkml:trace contextRef="#ctx0" brushRef="#br0" timeOffset="59847.6892">18192 2176 22,'24'11'36,"1"24"2,7 31-1,-2 29-21,-9 21-7,1 15-3,-6 6-6,-11-7-5,-5-11-4,-10-16-15,-11-22-13,1-21-1,-2-31 0</inkml:trace>
  <inkml:trace contextRef="#ctx0" brushRef="#br0" timeOffset="60086.7026">18710 2132 47,'0'0'37,"0"20"0,-12 18-7,-11 13-26,-3 10-30,1 10-7,-7-6-2,12-4-1</inkml:trace>
  <inkml:trace contextRef="#ctx0" brushRef="#br0" timeOffset="60434.724">18872 2774 30,'21'3'36,"1"-7"-1,13 4 1,0 6-22,2-6-10,5 0-8,3 5-16,1 5-15,-15-10 0,0 12-1</inkml:trace>
  <inkml:trace contextRef="#ctx0" brushRef="#br0" timeOffset="60624.7343">18924 2944 31,'10'10'36,"6"-7"1,12 3-4,8 0-20,0-1-8,3 7-33,2-16-5,2 4-2,-9-12-2</inkml:trace>
  <inkml:trace contextRef="#ctx0" brushRef="#br0" timeOffset="61064.7589">19531 2910 42,'12'0'35,"26"7"0,13-3-14,21-4-10,23 3-2,7-3-1,16 5-4,-4-5-5,-7 0-7,-3 0-19,-15 0-9,-26-7-1,-14 4 0</inkml:trace>
  <inkml:trace contextRef="#ctx0" brushRef="#br0" timeOffset="61358.7764">19947 2625 21,'0'-57'34,"9"2"3,-4-10-1,-12 1-18,7 9-6,-9 5-2,4 21-2,-4 17-1,9 26-3,-6 17-4,6 17-6,6 17-24,-1 20-10,-5-3 0,5 11 1</inkml:trace>
  <inkml:trace contextRef="#ctx0" brushRef="#br0" timeOffset="61690.7933">19775 3234 46,'17'12'38,"5"0"0,9 7-4,6 10-22,-2-2-5,6 10-2,0-2-8,-5-5-13,-5-5-22,-1 0 0,-12-11-1,-2-4 0</inkml:trace>
  <inkml:trace contextRef="#ctx0" brushRef="#br0" timeOffset="61944.809">20120 3205 26,'-7'-17'37,"7"17"0,-21-10-2,1 10-14,-8 17-9,-10 4-4,-3 9-3,-4 11-2,-1 6-2,2 6-1,3-5-4,11-3-4,2-11-9,12-6-23,10-4 2,6-24-2,0 0 3</inkml:trace>
  <inkml:trace contextRef="#ctx0" brushRef="#br0" timeOffset="68189.2097">20980 2777 31,'3'14'36,"6"13"0,-16 9-5,-4-2-21,-1 8-10,-2-6-23,4 5-9,-8-17-2,12-5-1</inkml:trace>
  <inkml:trace contextRef="#ctx0" brushRef="#br0" timeOffset="68629.2341">21544 2566 40,'16'7'35,"2"5"1,0 12-12,6-3-10,7 12-6,-1 3-3,3 3-2,5 3-7,-8-5-13,-6-9-19,2-2-1,-17-12 0,7-5 4</inkml:trace>
  <inkml:trace contextRef="#ctx0" brushRef="#br0" timeOffset="68827.2465">21902 2611 34,'-15'3'37,"-13"0"1,-5 10-2,-3 5-22,-10 5-6,3 5-1,-2 3-4,6 1-4,2 1-3,7-10-6,8 4-13,11-5-15,11-22 0,0 0 0</inkml:trace>
  <inkml:trace contextRef="#ctx0" brushRef="#br0" timeOffset="69231.2694">22024 2433 40,'0'0'35,"16"0"1,-2 9-6,8 6-19,11 8-6,5-2 0,6 3-1,-2-3-2,0 2 0,-3-4-1,-9-4-1,-3-6 0,-14-2 0,-13-7-1,-5 15 1,-9-8 1,-10 3-1,-6 2 1,-3 2 0,-8 6-1,2-1-2,7 3-5,4-4-18,3-7-12,20 1-1,5-12 1</inkml:trace>
  <inkml:trace contextRef="#ctx0" brushRef="#br0" timeOffset="69689.296">22748 2592 31,'-15'-29'35,"5"13"-5,-11 1-6,-6-2-8,2 11-6,-2 1-4,-1 11-2,2 4-2,5 11-1,3 6-1,8 6 0,10 4 0,6 2 1,6-7 0,19-1 0,2-7 0,8-11 0,4-10 0,0-10-1,-4-11 2,-4-10-1,-11-5 0,-19-5-1,-11-1-1,-20 5-7,-8-2-29,-2 14 0,-17 1 0,16 18 0</inkml:trace>
  <inkml:trace contextRef="#ctx0" brushRef="#br0" timeOffset="80755.6996">1716 11321 10,'-15'-6'26,"15"6"-1,-15-2-7,15 2-4,-15-4-4,6 4-3,9 0-1,-16 6-3,16-6-1,-3 20-1,9-8 0,0 3 0,-3 2 0,10-3 0,-4-3 1,4-5 1,5-4 2,2-7 0,-6 0 2,-4-8 1,2-3-1,-12-2 1,9 2-2,-15-2 0,-6 5-2,-10 1-1,2 5-2,0 2 0,4 5-1,0 6 0,2 4-1,7 3 1,0 2-1,10 1 1,8 1 0,3 1 0,-2-5 0,4-4 0,0-5 1,5-4 0,1-5-1,-6-3 2,-9-4 0,-2-4 0,-5-1 0,-5 0 1,1 2-2,-9 1 1,-2 5-1,-3 0 0,5 6-1,0 3 0,13 0 0,-6 12 0,3-1-1,3-1 1,0-10 0,12 15 0,-1-11 0,0-4 0,-11 0 1,13-7-1,-13 7 1,13-17 0,-13 17 0,11-14-2,-11 14-7,0-12-25,0 12-9,10 0 1,-10 0 0</inkml:trace>
  <inkml:trace contextRef="#ctx0" brushRef="#br0" timeOffset="82312.8233">2719 10551 13,'-16'-24'33,"-15"1"1,3 15-1,3 8-17,-3 17-4,10 21-3,2 20-2,12 19-2,4 15 0,14 15-1,-2 7 0,4 14 0,0 3 0,-1 0-1,3-8 1,-11-2-1,-7-10-1,-4-4 0,-11-11 0,-1-15-1,-2-15 0,-1-11-1,-7-10-2,3-17-3,4-5-10,0-14-25,4-16 0,6-5 0,2-10-1</inkml:trace>
  <inkml:trace contextRef="#ctx0" brushRef="#br0" timeOffset="84344.9788">3208 10861 21,'0'0'33,"0"14"2,4 13-2,-4 14-15,-4 9-7,4 17-3,0 6-1,0 11-2,0-3 0,4-3-3,-1-11-1,4-10 0,-2-17-2,4-18 0,4-15 1,3-16-2,8-12 1,1-8 0,4-3 0,-5-3 0,3 2 1,-5 6-1,-7 5 1,-8 8 0,-7 14 0,-12 0 0,-6 9 0,-4 5 0,1-1-1,1 4 1,2 2-1,9-2 1,9 0 0,9-5 0,12-2 0,7-2 0,0 2 1,3-6 0,0-4-1,-3 0 1,-4 0 1,-2-4 0,-10 1 0,-2-1 0,-1-2-1,1 1 1,0-2 0,4 2-1,2 0 0,2 0 0,4-4-1,3 1 1,-3 1-1,-4-4 0,-5 3 1,-9-1-2,-6-2 2,-13 3-1,-3 5-1,-7 3 1,-6 6-1,4 7 1,1 7-1,8 6 2,6 5-1,12 4 2,8-5-1,9 2 1,7-6 1,7-6-2,6-8-2,0-12-9,2-2-29,4-11-1,-4-10 0,4-5-1</inkml:trace>
  <inkml:trace contextRef="#ctx0" brushRef="#br0" timeOffset="84862.0087">4452 10864 60,'-6'-15'32,"-15"3"-9,-2 6-4,-2 15-6,-3 6-4,4 15-4,0 7-3,7 13-1,11 5-1,9 6 1,10-2 0,10 0 1,6-10 0,13-8 2,6-16-1,5-16 1,0-16 0,-1-13 0,-5-16 0,-7-11-2,-14-10 0,-11-5 0,-19 2-1,-12 3-1,-9 6-3,-11 8-2,-1 16-5,-7 4-11,4 12-19,7 19 0,4 2-1,7 11 2</inkml:trace>
  <inkml:trace contextRef="#ctx0" brushRef="#br0" timeOffset="85053.0184">4450 11083 38,'30'10'38,"-2"2"1,6 4-10,0 14-10,-3 1-6,0 13-5,0-1-9,-5 9-35,-7-16-1,6-3-2,-8-10-1</inkml:trace>
  <inkml:trace contextRef="#ctx0" brushRef="#br0" timeOffset="85582.0497">4099 11675 32,'0'0'34,"19"10"2,17-5-5,17 1-17,7-2-7,17 6-1,12-5-1,11-1-3,3-4-5,-4 0-10,-11-4-19,-6 8-4,-23-4 0,-12 4-1</inkml:trace>
  <inkml:trace contextRef="#ctx0" brushRef="#br0" timeOffset="85879.0667">4377 11948 47,'14'0'36,"10"16"1,0 3-13,6 3-12,6 9-6,2 2-4,-1-1-9,-1 4-14,0-4-14,-17-12-2,4-5 0</inkml:trace>
  <inkml:trace contextRef="#ctx0" brushRef="#br0" timeOffset="86068.0777">4702 11916 42,'-15'5'38,"-16"4"0,1 15-2,-8 3-22,-8 4-6,4 7-4,-3-1-4,5-4-7,9 4-10,4-5-21,4-15-1,17-7 0,6-10 1</inkml:trace>
  <inkml:trace contextRef="#ctx0" brushRef="#br0" timeOffset="86667.1111">5532 11644 23,'0'-14'33,"6"2"-1,-15-2-10,-1-5-7,-5 1-4,-9-2-2,-5 3-4,-5 4-1,-3 6-2,-3 2-1,5 10-1,2 7 0,8 5 0,10 7 1,12 5-1,11 0 1,8 0 0,5-1 0,10-5 1,3-9 0,7-4-1,-3-10 0,-2-13-1,-2-10 0,-5-12-1,-2-10-1,-9-11 0,-2-8 0,-12-8-1,-2-2 1,-2 3 1,-5 8 0,-2 10 2,-3 9 0,2 13 1,-2 11-1,10 20 1,-15 0 0,11 20 0,-1 9 0,5 12-1,0 12 1,0 12 0,3 7 0,3 2-3,0 1-5,0-10-17,-3-12-14,10-7 0,-4-21 0</inkml:trace>
  <inkml:trace contextRef="#ctx0" brushRef="#br0" timeOffset="86923.1268">5801 11401 28,'0'0'35,"13"25"1,-1-3-3,4 5-17,15 8-6,-3-2-2,6 3-3,-6-2-4,0-7-5,-3 1-10,0-9-23,-7-14 0,0-5-1,-8-11 1</inkml:trace>
  <inkml:trace contextRef="#ctx0" brushRef="#br0" timeOffset="87121.1376">6046 11370 51,'-21'5'39,"-4"5"0,0 10-10,0 10-15,-8 3-6,6 8-2,-3-2-2,2 5-3,7-3-3,-4-9-12,8-8-25,9-8 0,8-16-1,0 0 0</inkml:trace>
  <inkml:trace contextRef="#ctx0" brushRef="#br0" timeOffset="87577.1637">6738 11289 38,'0'0'37,"13"11"0,11-15-8,10 0-12,13 4-7,3-6-5,8 6-4,-1 0-4,-5-5-5,-3 5-11,-14 5-14,-11-5-5,-5 6 1,-19-6 2</inkml:trace>
  <inkml:trace contextRef="#ctx0" brushRef="#br0" timeOffset="87770.1753">6859 11439 62,'25'0'38,"15"0"-4,7 0-16,-3-4-4,5 4-9,-2 0-22,-4 0-18,-15-10-3,6 4 1,-19-8-2</inkml:trace>
  <inkml:trace contextRef="#ctx0" brushRef="#br0" timeOffset="88573.2216">8073 10711 21,'-2'-24'35,"11"24"0,-9 14 1,0 20-20,7 24-5,-4 12-4,8 13-4,-5 8-2,5 3-1,-5-4-1,-2-15-1,6-12-1,-4-19-1,-1-17 0,0-18 0,8-12 0,2-12 0,4-13 1,3-4 1,-3-3 1,2 1 2,-2 5 1,-5 9 0,-9 6 1,-5 14 1,-26 3 1,2 9 0,-5 2-2,-1 4-1,2-2 0,8 2 1,9-6-1,16-1-1,9-3 1,12-2-4,5 4-3,6 0-20,0-4-11,12 1-1,-12-7 0</inkml:trace>
  <inkml:trace contextRef="#ctx0" brushRef="#br0" timeOffset="88903.2392">8487 11379 13,'0'10'32,"0"-10"1,20 5-3,0-5-16,0 0-5,7 0 0,-1-5-1,2-2-2,-6-6-1,-2 0-2,-10-4-2,-10 2 1,-14-3-1,-9 6-1,-7 7 0,-4 5 0,-2 11 0,-3 7 1,7 5 0,9 7 0,14 6 0,12 0 1,13-3 0,9-4-2,11-5-3,9-13-5,9-4-19,8-7-10,-3-21 0,12-3 0</inkml:trace>
  <inkml:trace contextRef="#ctx0" brushRef="#br0" timeOffset="89375.2666">9208 10892 42,'-29'-17'34,"1"10"-5,-11 7-12,-1 10-6,3 14-4,2 9-3,6 13-1,8 5 0,13 9-1,8-1 0,17 2 2,6-4 0,16-8 1,7-10-1,11-14 1,4-18-1,2-12 0,-2-17-1,-4-15 0,-5-12-1,-15-13-1,-18-6 0,-19-2-1,-19 7 1,-14 5-2,-12 12-2,-5 9-4,3 18-9,-1 17-23,3 4 0,16 17 0,5-1 0</inkml:trace>
  <inkml:trace contextRef="#ctx0" brushRef="#br0" timeOffset="89670.2831">9164 11165 52,'4'13'38,"-4"-13"0,23 23-9,3 2-16,2 3-5,7 8-3,-1-1 1,1 2-3,-2-5-2,-3-3-3,-2 2-6,-12-7-28,-4-16-3,-2-3 0,-10-5-1</inkml:trace>
  <inkml:trace contextRef="#ctx0" brushRef="#br0" timeOffset="90390.3249">10273 10435 39,'-13'-44'34,"-12"5"-4,-3 10-11,-2 20-6,-1 14-4,6 28-3,2 18-2,6 27-1,10 24 0,7 18-1,9 14 0,8 13 1,4 1 0,2 0 0,-3-3 0,-5-10-1,-12-8 1,-5-9 0,-12-13-2,-6-10 1,-8-14-1,-3-12 0,-6-16-2,0-22-4,8-19-6,2-18-24,9-20-3,18-9-1,0-18 0</inkml:trace>
  <inkml:trace contextRef="#ctx0" brushRef="#br0" timeOffset="91003.3614">10878 10993 15,'15'-26'31,"-10"-17"1,-1-3-10,2-1-4,-6 0-1,0 7-5,-4 4-2,4 13-2,-8 12-2,5 22-1,-4 15-2,7 15-2,4 10-1,2 7-3,6 7-4,-3 1-14,1-7-15,5-5-1,-6-12 0,0-7-1</inkml:trace>
  <inkml:trace contextRef="#ctx0" brushRef="#br0" timeOffset="91261.3755">10596 11282 17,'-11'8'35,"11"-8"-1,17 7-6,19-1-7,12-4-6,20 5-6,5-7-2,17 0-8,4 0-12,-1-4-18,-17-4-6,-4 8 1,-24-8-1</inkml:trace>
  <inkml:trace contextRef="#ctx0" brushRef="#br0" timeOffset="91466.3857">10763 11613 36,'0'17'35,"13"-7"2,15 9-6,6 2-18,1 7-5,3 6-7,4 2-8,-5 0-18,-8-6-11,0 1-1,-14-11 0</inkml:trace>
  <inkml:trace contextRef="#ctx0" brushRef="#br0" timeOffset="91676.3984">11087 11621 27,'-20'-6'36,"1"19"1,-15 6 0,0 5-19,-6 15-9,-5 2-4,3 2-8,5-3-12,3-2-21,2-14-1,13-4 0,2-17-1</inkml:trace>
  <inkml:trace contextRef="#ctx0" brushRef="#br0" timeOffset="92230.4295">11826 11253 27,'0'0'34,"0"-27"-1,-7 11-5,-4-3-13,-7-3-7,-2 4-4,-4 2-2,2 6 0,-5 7-1,2 9 0,0 6-1,7 7-1,3 7 2,11 6-1,4-1 1,9 0-1,9-7 1,7-6 1,6-9-1,0-9 0,5-12 0,0-12 0,-1-12-2,-6-10 1,-3-7-1,-5-10 0,-9-6 1,-8-3 0,-4 3 1,-9 10 2,-2 10-1,-3 10-1,-2 17 2,1 22 0,-2 20-1,8 21 0,4 12-1,5 13 0,0 2 1,7 9-1,1-5-1,3-6-3,8-6-8,-2-8-26,1-21-1,0-10 1,-2-13-2</inkml:trace>
  <inkml:trace contextRef="#ctx0" brushRef="#br0" timeOffset="92465.4436">11990 11089 28,'0'0'38,"18"7"1,-2 11-4,3 3-14,10 12-8,-3-1-3,8 1-4,-4-2-3,0-3-4,-4-5-6,-9-8-10,0-8-16,-1-7-6,-7-7 0,6-5 0</inkml:trace>
  <inkml:trace contextRef="#ctx0" brushRef="#br0" timeOffset="92690.4558">12310 11119 20,'-7'-9'35,"-11"0"2,2 9-1,-5 9-14,-8 2-8,3 10-6,-7 1-1,2 7-4,-3 0 1,5 1-3,3 0-2,2-7-6,10-2-17,2-7-14,1-11-1,11-3 0</inkml:trace>
  <inkml:trace contextRef="#ctx0" brushRef="#br0" timeOffset="93167.4837">12890 11092 17,'33'5'31,"-1"-9"1,16 4-4,1 0-16,6 0-8,-1-3-8,-3-1-11,-3 4-15,-22-8-1,3 8-1</inkml:trace>
  <inkml:trace contextRef="#ctx0" brushRef="#br0" timeOffset="93383.4961">12986 11239 44,'21'4'37,"13"2"-1,6-3-10,1-6-8,8 3-9,-3 0-14,2 0-30,-14-10-1,1 3-2,-10-11 0</inkml:trace>
  <inkml:trace contextRef="#ctx0" brushRef="#br0" timeOffset="94398.5555">13971 10567 48,'-3'-31'35,"-3"12"-7,6 19-5,5 27-7,-1 14-6,7 23-3,-6 12-3,4 7-1,-2 5-1,1-5-1,1-6-2,-5-15-1,2-16-1,-1-25-3,10-12-1,1-18-2,10-8 0,-1-16 2,2 0 0,0-5 3,-5 6 1,-4 9 3,-12 6 2,-6 17 1,-26-5 0,0 16 1,-5 3-1,4 4-1,-1-1-1,11-3 0,11-2-1,15-2 1,13-3-2,9-1-2,4 0 0,2-1-2,2 3 1,-4-1 0,-4 4 1,-9-2 1,-5 2 3,-6 0 2,1-4 3,-1 2 1,-1-7 0,6-2 1,0-3-2,10-4-1,-2-7-1,6-1-1,-3-2-1,0-4 0,-6-2-2,-7 5 1,-9-2 0,-10 11-1,-7 1 1,-7 4 0,-5 4 0,-1 12-1,-4 3 1,1 8-1,9 7 2,4 2 0,7 1 0,11 0 1,7-2 0,11-2 0,8-5 0,8-9-1,5-9-5,2-8-8,6-10-28,3-3 1,-6-14-3,1-2 2</inkml:trace>
  <inkml:trace contextRef="#ctx0" brushRef="#br0" timeOffset="94907.5831">15222 10911 23,'12'-31'33,"5"4"0,-8-10-10,-9-6-6,0 2-4,-16-1-2,-1 9-3,-13 1-2,-5 12-1,-10 8-1,0 12-1,-7 13-2,4 14 0,3 12-1,11 12 1,7 7-1,15 5 0,12 2 0,8-3 1,16-3 0,14-13 0,10-15-1,9-13 1,3-18-1,8-13 1,-2-14-1,-2-16-1,-13-12 1,-16-8-1,-19-3 0,-19 1-1,-14 8-1,-18 7-4,-3 13-9,-5 14-18,-1 6-4,11 17 0,2 6 1</inkml:trace>
  <inkml:trace contextRef="#ctx0" brushRef="#br0" timeOffset="95171.5981">15091 10943 44,'14'10'38,"0"2"1,6 7-3,8 8-23,-5-3-4,8 10-2,-1-3-3,0-1-2,1-1-3,-9-8-9,-1-4-26,-7 0-2,-14-17-2,6 9 0</inkml:trace>
  <inkml:trace contextRef="#ctx0" brushRef="#br0" timeOffset="96439.6712">15918 11169 39,'20'-6'32,"7"-10"-7,4-8-5,0-13-5,2-12-4,-3-16-4,0-2-3,-8-7 0,-2-1-1,-9 0-2,-8 11 1,-6 4-1,-8 15 0,-3 14-1,-6 21 1,-3 14 0,-2 18-1,2 17 1,2 18-1,9 10 1,5 8-1,11 4 1,11-3-1,8-5 1,11-9-1,4-13 0,4-16 2,2-16-2,-2-11 1,-5-13-1,-5-9 1,-7-11-1,-6-2 0,-5-3 1,-6 2-2,-8 7 1,0 7 0,0 16 0,0 0-1,-10 16 1,7 6 0,3 3 1,0-1-1,0 0 0,3-7 1,-3-17-1,12 9 1,-12-9 0,20-24-1,-6 6 0,-1-3 1,2 0 0,1 4-1,-3 2 2,2 8-1,-3 7 0,1 9 1,-2 4 0,-1 6 0,-3 4-4,-1-5-8,3 2-26,-4 6-3,-5-13 0,0 5 0</inkml:trace>
  <inkml:trace contextRef="#ctx0" brushRef="#br0" timeOffset="97020.7057">16887 10408 67,'0'-10'26,"0"10"-4,0 28-4,0 8-4,0 24-4,0 15-3,6 10-1,-6 8-1,3 0-1,-3-6-1,5-12-4,0-9-4,-5-20-16,7-16-16,4-11-1,-2-19 0,9 0 0</inkml:trace>
  <inkml:trace contextRef="#ctx0" brushRef="#br0" timeOffset="97335.7221">17137 10835 35,'0'0'36,"19"16"1,3 9-3,8 5-20,2 0-7,5 9-1,-1-5-4,-1-1-6,1 1-11,-7-5-22,-5-15 1,-3-2-2,-7-12 1</inkml:trace>
  <inkml:trace contextRef="#ctx0" brushRef="#br0" timeOffset="97587.7371">17510 10825 11,'-18'0'34,"-9"3"0,-1 9 2,-11 6-16,-1-3-9,0 11-4,-5-1-2,4 6-4,1-2-5,3-2-10,7-6-17,14 1-5,1-15 1,15-7-1</inkml:trace>
  <inkml:trace contextRef="#ctx0" brushRef="#br0" timeOffset="97883.7542">17664 10395 65,'9'-12'35,"-9"12"-3,0 0-15,3 25-6,-3 14-4,10 21-3,-4 13-1,2 15 0,-1 5 0,5 3 0,-4-7-1,-1-8 0,1-12-1,0-18 0,-1-13-2,-1-16-9,-6-22-28,13 7-1,-13-19 0,9-1 0</inkml:trace>
  <inkml:trace contextRef="#ctx0" brushRef="#br0" timeOffset="98971.8157">18401 10643 38,'0'-18'35,"0"18"2,0 0-13,9 9-6,-5 23-6,-4 6-4,6 13-3,-3 4-2,4 4 0,1 0-2,1-9-3,5-7-8,-8-14-20,0-12-8,4-12-1,-10-16 0</inkml:trace>
  <inkml:trace contextRef="#ctx0" brushRef="#br0" timeOffset="99234.8318">18219 10857 13,'-20'0'35,"9"-9"2,11 9 0,29 0-16,3-9-7,22 9-3,1-4-4,12 4-1,-1-9-4,0 1-11,-7-5-29,-7 4 0,-13-6-1,-3 7 0</inkml:trace>
  <inkml:trace contextRef="#ctx0" brushRef="#br0" timeOffset="99731.8593">19623 10685 38,'-16'-23'33,"-9"7"-7,-10 5-7,-9 6-5,0 11-4,-6 8-4,8 13-1,3 9-3,17 7 0,14 4-1,19-1 1,15-4 1,14-3 0,9-11 1,9-5 0,-4-11 1,-2-6 1,-10-6 0,-7 0-2,-11-9-2,-9-1-16,-15-1-25,0 11-1,0-26 0,0 12-1</inkml:trace>
  <inkml:trace contextRef="#ctx0" brushRef="#br0" timeOffset="108239.5275">1570 14637 49,'0'-12'27,"0"12"-3,0-18-2,0 18-4,0-18-5,0 18-4,-7-17-2,-3 17-2,0 0-2,10 0-2,-11 15 0,8 2-1,3 2 0,0 3-1,6 1 0,12-3 1,3-4 0,0-5 1,-1-7 0,-2-8 1,2-8 0,-5-4 1,-3-4 1,-8 0-1,-8 2 1,-2 5-1,-4 1-1,-5 8-1,-3 4 1,5 7-2,-3 4 0,4 1 0,6 0-1,-1-3 1,7-9 0,7 13 0,-7-13 0,0 0 1,0 0-1,10-14 1,-10 14-1,5-10-3,-5 10-11,6 10-26,-6-10-1,23 0 1,-15-7-1</inkml:trace>
  <inkml:trace contextRef="#ctx0" brushRef="#br0" timeOffset="108953.5693">2418 13779 41,'-19'-41'35,"10"19"-1,-9 10-15,2 12-7,4 19-5,-1 17-1,7 18-4,6 18 0,0 20 0,9 16 0,7 16 1,-1 11 1,1 8 0,-7 0 0,0 2 0,-9-13-1,0-6 1,-21-16-2,6-15 1,-14-17-1,2-18-3,8-17-1,-6-21-6,2-8-14,6-14-17,1-17-1,7 2 0,-1-15 0</inkml:trace>
  <inkml:trace contextRef="#ctx0" brushRef="#br0" timeOffset="109470.5987">2694 15521 41,'6'-14'29,"1"-6"-6,-5-2-2,-2-2-4,-2 5-5,-11-3-1,3 13-2,-7-2-2,-9 11-3,-4 3-2,2 8-1,2 4 0,1 10-1,6-2 0,7 3 1,6-1-1,12 0 0,8-4 0,7-2 0,4-9 1,6-5 0,-1-5 0,-2-11 0,1-1 0,-4-3 0,-7-7 1,-6 2-1,-9-1-1,-3 4 0,6 8 0,-6 9 0,0 0 0,-3 22 0,3 2 0,4 2 0,7 4-1,-1-2-3,2-5-10,4-10-24,-16-13-1,19-13 0,-10-15 0</inkml:trace>
  <inkml:trace contextRef="#ctx0" brushRef="#br0" timeOffset="110178.639">2657 13413 33,'0'0'32,"0"0"-4,-4 10-9,4 14-4,-6 5-5,6 12-3,0 2-3,6 8 1,-2 0 0,2-1-2,-6-10 1,7-8-2,-7-11 1,0-21-1,0 0 0,0 0 0,0-25-1,0 3 0,9-4 0,6 0-2,10 4 1,3 10-1,2 7 1,-1 9 0,2 7 0,-4 9 1,-11 10 1,-10 2 0,-18 0 0,-7-3 0,-6-3 0,-4-6 0,-4-7-1,2-6-2,4-7-1,5-4-4,12 4-6,10 0-11,-15-19-16,15 19 0,0 0 1,16-3 8</inkml:trace>
  <inkml:trace contextRef="#ctx0" brushRef="#br0" timeOffset="111460.7127">3411 13967 51,'0'0'32,"0"0"-8,0 0-12,-10 16-6,4 5-2,6 9-2,-4 11 0,4 9 0,0 7 0,7 6 0,-1 3 0,1-1 1,1-2-1,2-7-1,-1-12 0,0-13-1,4-12 1,2-19-1,1-11 1,-1-14-1,1-7 0,0-2 1,-2-2 0,-1 5 1,-10 8-1,-8 11 1,-8 6-1,-6 13 0,-3 7 0,0 5 0,1 3-1,2 2-1,8-2 2,11-2-2,14-3 2,9-4-1,4-3 0,7-3 0,1-3 1,5-4-1,1 0 0,-2-7 0,-6 0 0,-4-3 1,-1-7-2,-6-2 1,-4-1 0,-5-1 0,-7 1 1,-3 3 0,-6 4 0,-6 2 1,-5 11 0,-3 0 0,-2 14 0,0 3 0,5 2-1,2 5 1,7 1 0,15 2-1,4 0 1,10-1 0,7-7-1,5-2-1,4-2-4,-1-8-21,-5-7-12,7-5-2,-3-14 0</inkml:trace>
  <inkml:trace contextRef="#ctx0" brushRef="#br0" timeOffset="111925.7395">4574 14052 41,'-26'-29'35,"0"14"-2,-10 1-11,-3 6-8,2 15-4,-2 9-3,9 19-4,3 7-1,14 11-1,13 11 0,7 1 0,14 0 0,12-4 0,10-9 0,9-11 1,1-13 0,8-14-1,-2-19 0,-2-14 0,-9-11 0,-12-15 0,-8-8 0,-19-6-1,-13-6 1,-17 4-1,-9 8 1,-8 10-3,1 12-4,-5 9-13,7 7-19,8 19 0,1 5-1,14 9 1</inkml:trace>
  <inkml:trace contextRef="#ctx0" brushRef="#br0" timeOffset="112166.7519">4549 14277 35,'22'20'39,"1"3"1,7 9-5,6 7-15,-4-3-9,2 3-14,2-1-27,-2 1-7,-12-7-2,1-3 0</inkml:trace>
  <inkml:trace contextRef="#ctx0" brushRef="#br0" timeOffset="112470.7706">3608 14855 25,'-12'14'36,"3"-8"1,18 1 1,16-2-18,17-9-10,31 4-2,18-8-1,28 8-1,12-7-3,12 2-2,4 5-4,-9 0-8,-4 0-17,-20 9-11,-27-3-1,-19 6 0</inkml:trace>
  <inkml:trace contextRef="#ctx0" brushRef="#br0" timeOffset="112868.7924">3960 15302 30,'11'9'37,"14"10"1,3 3-1,7 4-23,7 9-6,1 1-3,3 2-5,-1-2-7,-8-5-16,-8-6-14,-2-3-1,-14-12 1</inkml:trace>
  <inkml:trace contextRef="#ctx0" brushRef="#br0" timeOffset="113128.8077">4353 15279 27,'-16'6'36,"-13"2"0,1 11-2,-8 3-18,-4 6-6,3 5-4,-4-3-1,4 2-2,7 1-2,4-4 0,8-8-1,5-3-1,10-8-4,3-10-6,9 0-9,6 5-16,-5-19-1,7 8 0,-6-7 10</inkml:trace>
  <inkml:trace contextRef="#ctx0" brushRef="#br0" timeOffset="118168.0952">5594 14780 50,'-7'-21'28,"4"-5"-7,-4-2-4,-8-2-3,-3 2-3,-7 2-1,-3 9-2,-5-1-2,1 12-2,-1 6 0,-1 9-2,5 9-1,4 8 0,10 0-1,9 5 0,6 1 0,15-3 0,6-2 1,8-10-1,8-7 0,3-10 0,0-14 1,1-11-1,-7-10 1,0-12-2,-9-8 1,-8-5 0,-6-5-1,-8 0 1,-3 5 1,-6 9-1,-4 7 1,-3 11 1,2 7-1,-1 13 0,2 13 1,1 13-2,3 9 1,2 15-1,4 12 1,4 14-1,2 11 0,0 4-2,7 4-6,-1-9-13,1-10-17,8-7 0,-6-23-1,8-8 0</inkml:trace>
  <inkml:trace contextRef="#ctx0" brushRef="#br0" timeOffset="118419.1111">5844 14583 47,'0'0'39,"7"15"0,5 3-4,11 3-19,1 1-7,10 10-4,-2-1-3,4-2-6,1 3-11,1-6-24,-14-11-1,-2-6 0,-9-13 1</inkml:trace>
  <inkml:trace contextRef="#ctx0" brushRef="#br0" timeOffset="118667.124">6112 14551 51,'-16'11'39,"-11"2"0,-1 13-1,-1 6-25,-10-1-6,4 8-2,1-1-4,0-2-2,10-4-5,1-9-11,8-10-22,11-3-1,4-10 1,0 0-1</inkml:trace>
  <inkml:trace contextRef="#ctx0" brushRef="#br0" timeOffset="119978.2002">6599 14487 12,'18'0'34,"19"10"1,3-10-1,11 0-16,1-4-7,4 4-12,-7 0-14,-9-6-18,1 11 0,-20-14-1,4 14 7</inkml:trace>
  <inkml:trace contextRef="#ctx0" brushRef="#br0" timeOffset="120242.2153">6645 14630 38,'12'3'37,"25"4"0,1-2-5,5-5-19,7 0-14,-2-5-30,9 10-3,-10-8-2,-4 8-1</inkml:trace>
  <inkml:trace contextRef="#ctx0" brushRef="#br0" timeOffset="121004.2596">7749 13961 44,'-3'-23'35,"-7"7"0,10 16-16,-6 39-6,6 13-5,5 18-3,-5 9-2,4 10-1,3 0-2,0-4 0,-2-8-1,-5-17-1,3-18-1,-6-23-2,3-19-1,0 0 1,15-27 0,-7-6 0,9-4 1,2-1 0,0 4 3,2 7 2,-6 8 4,-15 19-1,-3 10 0,-17 11 0,-3 6 0,0 2-1,0 0-1,4-3 0,11-1 0,8-8 0,17-2-1,4-8-4,12-2-9,2-8-19,15 3-3,-9-7 0,6 2-1</inkml:trace>
  <inkml:trace contextRef="#ctx0" brushRef="#br0" timeOffset="121306.2759">8049 14618 41,'0'0'33,"7"19"1,3-8-13,11-11-10,10 7-3,-2-7-2,4-5-2,-2-7-2,-3-1 0,-10-8-1,-2-1 0,-12 1 0,-11 0-1,-12 3 1,-12 8 0,-5 4-1,-4 12 1,-2 7 0,1 8 0,5 8 0,14 4 0,9 2 0,23-3 0,11-3 0,15-6 0,9-6-1,11-11-6,9-12-26,6-4-5,-6-13 0,10-1 0</inkml:trace>
  <inkml:trace contextRef="#ctx0" brushRef="#br0" timeOffset="121783.3032">8870 14086 48,'-40'-17'35,"1"12"-1,-3 5-16,-4 10-5,9 12-6,-1 12-3,15 12-1,5 7-1,18 4 0,7 2 0,14-1 0,15-7 1,12-7 0,5-13 0,6-13 0,3-18-1,-2-12 0,-6-14 0,-9-13-1,-15-12 0,-17-9 0,-13 0-1,-14 2-1,-10 11 0,-9 5-4,-2 12-9,-2 12-17,0 7-8,11 18 0,2-4 1</inkml:trace>
  <inkml:trace contextRef="#ctx0" brushRef="#br0" timeOffset="122081.3221">8856 14318 68,'20'26'39,"-2"-1"-2,4 2-17,10 9-6,-3-4-5,6 1-4,-7-3-1,-1-4-5,0-4-9,-12-6-29,-6-11 0,2-2 0,-11-13-1</inkml:trace>
  <inkml:trace contextRef="#ctx0" brushRef="#br0" timeOffset="122736.3574">9851 13697 37,'-9'-45'34,"-9"-2"-8,0 13-6,-1 14-5,-3 11-6,4 21-2,-2 9-3,6 22-1,1 16-1,7 23 0,2 17-1,10 15 1,1 10 0,8 9 0,2 2 0,0 1 0,-3-6-1,-2-9 1,-9-11 0,-3-9-1,-5-12-1,-10-11 2,-4-15-2,-5-18-1,-1-10-3,-4-19-5,9-10-10,2-9-17,-1-18 0,10-4-1,2-8 2</inkml:trace>
  <inkml:trace contextRef="#ctx0" brushRef="#br0" timeOffset="123277.3899">10119 15384 27,'3'-26'30,"5"12"-1,-19-3-12,0-2-7,2-1-2,-11 6-2,0 3-1,-4 5-1,3 6 0,-5 5-1,4 7 0,0 5 0,6 5-2,7-2 0,4 2 0,10-5-1,2-2 1,6-2 0,5-9 1,5-8-1,3-6 0,-3-6 0,2-8 0,-5 3 0,-1-5-1,-4 2 1,-2 8-1,-9 7 1,-4 9-1,11 13 1,-6 7-1,0 4 0,5 2-4,1 0-8,5-1-23,-6-16 0,8-4 0,-10-23-1</inkml:trace>
  <inkml:trace contextRef="#ctx0" brushRef="#br0" timeOffset="123837.4209">10136 13292 64,'-5'10'34,"-8"6"-11,6 9-10,0 14-5,1 5-3,6 4-2,0 3-2,0-1 1,0-5-1,0-3 1,0-7-1,0-7 1,-4-11 0,4-17-1,0 0 0,-6-10 0,11-8 0,6-4 0,6 1-1,6 0 0,3 3-1,1 8 2,0 10 0,-6 7 0,-4 5 0,-6 8 1,-17 0 0,-9 0 0,-4 0 0,-3-3-1,-2-4-1,3-6-2,4-1-5,-1-6-11,8-5-18,10 5-2,0 0 0,14-4 1</inkml:trace>
  <inkml:trace contextRef="#ctx0" brushRef="#br0" timeOffset="124444.4554">10580 14294 44,'-13'0'36,"30"3"1,17 2-12,15-5-10,23 0-5,11 3-3,18 1-2,5 1-2,2-1-3,-3 4-5,-16-4-19,-16-4-13,-13 0-1,-18-7 0</inkml:trace>
  <inkml:trace contextRef="#ctx0" brushRef="#br0" timeOffset="124711.4712">10961 13973 53,'4'-44'35,"-4"-5"-3,0 0-13,0 9-5,0 1-4,0 13-4,-4 9-1,4 17-2,-7 14 0,2 20-3,5 14-5,0 13-16,-4 12-16,8 13 0,-4-3 0,12 6 0</inkml:trace>
  <inkml:trace contextRef="#ctx0" brushRef="#br0" timeOffset="124994.4879">10842 14684 39,'0'0'37,"24"23"0,-6-8 0,12 4-23,7 11-7,1 4-5,-1 0-12,0-8-21,0 3-5,-15-11-2,3-2 1</inkml:trace>
  <inkml:trace contextRef="#ctx0" brushRef="#br0" timeOffset="125300.5051">11145 14594 72,'-25'16'38,"-11"7"0,-2 13-14,-4 6-16,-4 4-5,2-6-8,8 0-22,8-5-11,0-19 0,18-3 0</inkml:trace>
  <inkml:trace contextRef="#ctx0" brushRef="#br0" timeOffset="125711.5283">11895 14314 64,'-16'-28'27,"1"2"-2,-4 4-6,-10 5-5,1 10-3,-3 5-5,2 12-1,2 6-3,8 9 0,4 6-1,7 2-1,8 2 1,10-3-2,7-4 1,7-11-1,5-7-1,0-10-1,1-10 0,3-13 0,-4-10-1,-3-16 1,0-3 0,-9-8 0,-3-6 3,-5 1 0,-9-3 0,0 7 2,-11 6 1,4 14-1,-8 9 1,5 16 0,-1 11-1,6 15 0,2 13 0,6 18-1,4 10 1,0 11-1,0 4 0,3 7-1,3 2-8,-6 0-24,-1-17-5,6-8 1,-5-18-1</inkml:trace>
  <inkml:trace contextRef="#ctx0" brushRef="#br0" timeOffset="125964.5431">12151 14171 36,'0'0'37,"9"12"0,10 9 0,0 9-23,2-4-6,7 12-3,-1-3-4,1-6-4,2 3-9,-4-6-18,-7-13-7,2-4-1,-8-12 1</inkml:trace>
  <inkml:trace contextRef="#ctx0" brushRef="#br0" timeOffset="126261.5603">12428 14182 42,'-20'5'37,"-8"8"2,1 10-4,-2 11-18,-10-4-7,6 9-5,-3-3-2,4-2-5,7 0-7,0-3-24,2-15-5,10-3 0,1-13-1</inkml:trace>
  <inkml:trace contextRef="#ctx0" brushRef="#br0" timeOffset="126602.5807">12921 14168 20,'0'0'34,"24"19"-1,-6-19 0,7 6-20,10 1-4,2-5-4,6-2-5,4 5-4,-2-5-8,-5-3-7,-1 6-13,-14-3-2,-1 7 0</inkml:trace>
  <inkml:trace contextRef="#ctx0" brushRef="#br0" timeOffset="126883.5963">13003 14347 69,'21'3'36,"10"-3"-9,5 9-11,2-9-5,4 7-4,-6-7-4,-1 0-6,-3 3-12,-6-3-21,-11-5 0,1 5-1,-16 0 0</inkml:trace>
  <inkml:trace contextRef="#ctx0" brushRef="#br0" timeOffset="127743.6451">13875 13709 15,'-9'-32'32,"9"20"1,0 12-2,-2 28-16,9 22-3,-2 15-4,2 20-4,-1 5-2,1 2 0,-1-6-4,-2-9 0,1-18-2,-2-23-2,4-22-1,-1-24 0,8-13 1,0-16 1,10-4 2,-4-6 0,1 3 4,-5 10 1,-5 0 6,-22 42-3,-34 36 3,16-12-4,0 2-1,5 0 1,4-6-1,15-2 0,10-11-2,10-4 0,8-1-6,8-4-10,3-4-11,6 3-6,-4-8-1,3 5 1</inkml:trace>
  <inkml:trace contextRef="#ctx0" brushRef="#br0" timeOffset="128072.6631">14197 14301 42,'0'0'32,"-4"13"-5,11-4-4,3-4-8,11 3-4,3-4-3,10 0-3,-3-8-1,4-3-1,-4-5-2,-6-4 0,-4 0 0,-9-5-1,-12-1 0,-13 2 0,-8 6 0,-10 2 0,-3 12 0,-6 4 0,0 8 0,3 8 0,6 6 1,11 5 1,8 1 0,16 5 1,8-6 1,13-1-1,7-7 0,10-3 0,2-6-3,2-9-13,-3-7-26,5-10 0,-8-8-1,10-6-1</inkml:trace>
  <inkml:trace contextRef="#ctx0" brushRef="#br0" timeOffset="128582.6931">15104 13721 30,'-32'-24'33,"1"16"0,-5 3-14,-4 5-6,2 20-3,0 8-2,11 13-4,0 9-1,12 10-1,9 5 0,9 3-1,11-3 1,10-7 0,11-11 0,14-16 0,8-16 0,12-15 0,1-23 1,4-15-2,-9-13 1,-8-7-1,-20-7 0,-24 3 0,-22 6 0,-24 7-1,-13 10-1,-13 12-1,-2 11-6,2 8-15,3 8-14,21 6-2,5 0 2</inkml:trace>
  <inkml:trace contextRef="#ctx0" brushRef="#br0" timeOffset="128919.7127">15104 14050 48,'19'15'38,"8"11"0,-2 3-3,0 0-24,8 8-2,-4 0-4,-2-2-3,-4-1-7,-10-5-32,-7-14-2,0-4 0,-6-11 0</inkml:trace>
  <inkml:trace contextRef="#ctx0" brushRef="#br0" timeOffset="130689.8124">15768 14191 18,'14'9'33,"10"5"1,3-14-11,6-11-6,4-8-3,1-18-4,4-6-2,-6-14-3,0-6-2,-10-9-1,-7-8-1,-12-2 0,-7 2-1,-12 7 1,-8 13-1,-7 14 1,-4 24-2,-7 17 2,5 29-1,0 22 1,8 25 0,6 13 0,10 11-1,9 1 1,15-3 0,11-7 0,10-8 0,6-18 0,3-13-1,3-16 0,-5-19 0,-3-12 0,-9-12-1,-4-12 0,-6-8 0,-5-2 0,-6 0 1,-2 3-1,-1 12 1,-3 6 1,-4 13-1,0 0 1,0 20 0,-6 2 0,6-2-1,-5-2 1,5-6 0,0-12 0,0 0-1,8-19 0,0-3 1,8-5-1,-1-2 0,5-1 0,0 7 0,3 8 1,-4 11 0,1 11 1,-1 12-1,-8 3 1,-2 12 0,-3 3 0,-3-2-3,0 0-6,-3-6-25,-6-10-7,6-2-1,0-17 0</inkml:trace>
  <inkml:trace contextRef="#ctx0" brushRef="#br0" timeOffset="154014.1073">16751 13515 35,'-5'-16'34,"5"16"-4,-3 16-6,-3 8-5,6 22-6,-3 9-4,3 21-2,-6 9-1,6 10 0,0 0-2,3-1-1,-3-7-1,5-15-4,2-9-7,-7-20-16,4-17-14,4-11-1,-8-15 0</inkml:trace>
  <inkml:trace contextRef="#ctx0" brushRef="#br0" timeOffset="154342.1263">16948 13952 28,'7'-8'37,"-7"8"1,29 0 0,-7 14-19,2-1-8,10 12-4,-4 7-2,6 2-2,-7 2-3,-1-4-3,0 2-8,-10-13-12,1-6-15,-3-3-1,-16-12-1,15-20 9</inkml:trace>
  <inkml:trace contextRef="#ctx0" brushRef="#br0" timeOffset="154736.1485">17279 13939 47,'-13'4'36,"-13"-1"-3,-1 9-12,-3 6-8,-6 1-5,-2 7-3,-2 0-5,4 0-5,3 3-11,6 1-20,2-13 0,7-1 0,3-13 3</inkml:trace>
  <inkml:trace contextRef="#ctx0" brushRef="#br0" timeOffset="155018.1647">17449 13632 34,'0'-21'37,"0"21"0,-5-10-7,5 10-12,0 38-6,5 0-5,6 18-2,1 10-1,2 14 0,-3 1-1,2 3 0,-3-5 0,-3-5-3,-4-11-4,-6-16-16,-4-18-21,7-13 1,0-16 0,0 0-1</inkml:trace>
  <inkml:trace contextRef="#ctx0" brushRef="#br0" timeOffset="155469.1899">18063 13155 31,'5'-19'36,"-10"4"0,5 15-7,-9 5-11,-5 15-6,1 27-4,-3 23-3,4 26 0,-1 22-1,5 24 0,5 8-1,10 10 0,0 0-1,8-8 1,1-9-2,-4-15 1,-1-13-2,0-17 1,-11-16 0,0-14-1,-6-11-2,-4-19-2,6-12-15,4-26-21,-12-5-1,12-13 0,-5-15 1</inkml:trace>
  <inkml:trace contextRef="#ctx0" brushRef="#br0" timeOffset="156211.2318">18438 15031 43,'9'-12'27,"-9"-6"-3,0 3-5,0-1-6,-14-2-5,-3 4-3,-7-1-2,-4 4 0,-4 6-2,-1 5 0,-2 0 0,4 5 0,4 5-1,9 6 1,7 0 0,11 1 0,8-1 0,8-3 1,10-4-1,5-3 1,3-6 0,4-7-2,-1-5 1,-7-5 0,-1 0-1,-7 0 2,-8 0 0,-4 5 0,-10 12 0,0 0 2,0 0-1,-9 26 0,7-6 0,2 8-1,5 0-2,4-4-5,10 3-16,3-6-17,-4-14-1,5-1 0,-5-12 0</inkml:trace>
  <inkml:trace contextRef="#ctx0" brushRef="#br0" timeOffset="156923.274">18264 12764 45,'0'0'34,"7"19"-3,-2 11-14,3 13-8,-3 8-3,2 8 0,1 0-1,0-2-3,-2-12 1,-2-7-1,-4-12 1,0-9-1,0-17 1,0 0-2,0 0 0,5-24 1,1 7-2,6 0 1,4 0-3,5 8 2,5 6 0,2 7 0,-2 7 0,-6 8 1,-11 2 2,-9 6-2,-7-4 2,-11-1-1,-7-6 0,-3-6-2,1-1-2,2-9-8,10-5-17,15 5-11,-12-19-1,16 9 1</inkml:trace>
  <inkml:trace contextRef="#ctx0" brushRef="#br0" timeOffset="158482.3629">18772 13929 52,'0'0'37,"10"6"0,14-6-14,12 0-10,7-3-4,9 3-4,-2 0-3,1 0-5,0 6-7,-13-6-10,-6 0-15,-8 5-3,-13-9 0,-11 4 5</inkml:trace>
  <inkml:trace contextRef="#ctx0" brushRef="#br0" timeOffset="158856.3838">18813 14082 11,'-15'6'35,"15"7"1,0-13 0,15 10-14,19-6-8,1-4-3,12 3-4,2-3-2,0-3-2,-3 3-2,-6 0-1,-9 0 0,-8 3-5,-8 1-12,-3 0-21,-12-4 0,0 0 0,-3-11 0</inkml:trace>
  <inkml:trace contextRef="#ctx0" brushRef="#br0" timeOffset="159832.4394">6577 16383 47,'0'0'37,"21"10"-1,-1-4-10,10-6-12,13 7-5,4-1-7,5-2-2,-1 3-3,-2-7-8,-9 10-9,-1-5-17,-16-9 1,-4 1-1,-13-8 11</inkml:trace>
  <inkml:trace contextRef="#ctx0" brushRef="#br0" timeOffset="160122.4566">6606 16581 21,'12'12'36,"5"-10"-2,18 4-6,9 3-11,-2-9-3,10 2-4,-7-2-3,-2 3-3,-8-6-5,-8 3-8,-8-9-24,-4 9-4,-15 0 1,0 0-2</inkml:trace>
  <inkml:trace contextRef="#ctx0" brushRef="#br0" timeOffset="161683.6536">7622 16081 25,'-5'-36'36,"5"16"2,-11 7-1,-1 23-20,10 30-5,-1 18-4,8 18-3,-1 18-3,7 13-2,-2 0-2,5-6-1,2-7-3,-1-19 1,-4-9-3,-6-23-3,6-19 1,-11-24 1,18-14 0,-13-15 3,9-10 1,-2-5 2,7-6 5,-4 3 3,6-22 7,-21 55-5,0 14-1,-27 15 0,3 10-2,-8 4-2,4 0 1,4 5 0,8-5 0,10-7-1,17-5 1,11-7-1,13-6-2,9 4-10,5-5-26,-7-11 0,8 8 0,-12-12-1</inkml:trace>
  <inkml:trace contextRef="#ctx0" brushRef="#br0" timeOffset="162045.6743">7993 16866 27,'18'24'33,"-3"-19"2,7 7-4,1-1-16,-1-11-5,4 0-5,-3-11-2,-2-5-1,-4 2 0,-8-8-2,-4 4 1,-10-3-1,-4-4-1,-10 6 2,-6 12 0,-4 7 0,-5 8 0,4 14 0,2-1 0,10 7 3,4 6-1,14 5 0,9-8 0,14-2 0,7-14-1,8-1-1,4-1-11,6-13-30,-7-8 2,5-11-1,-8-9-1</inkml:trace>
  <inkml:trace contextRef="#ctx0" brushRef="#br0" timeOffset="162598.7065">8825 16269 39,'-18'-31'33,"-4"8"-6,-7 4-3,-9 10-6,0 9-5,-9 6-3,8 14-3,-1 7-4,6 16 1,8 7-3,9 7 0,10 4 1,15-1-1,11-2 1,11-5 1,12-5-1,14-13-1,2-21 2,5-14-2,-4-15 1,-3-17-1,-10-13 1,-10-6-2,-23-13 2,-18-3-2,-18 7 0,-13 5 0,-6 15-2,-7 9-5,8 13-11,0 14-22,8 4 0,15 15 0,6 2 1</inkml:trace>
  <inkml:trace contextRef="#ctx0" brushRef="#br0" timeOffset="162906.7226">8704 16546 50,'0'0'38,"22"13"1,-2 6-11,-1-6-14,12 9-3,-3 4-3,3 8-1,-3-5-3,-1 5-1,-9-8-1,0-9-3,-1 9-13,1-8-27,-18-18 0,13 0 0,-13 0-1</inkml:trace>
  <inkml:trace contextRef="#ctx0" brushRef="#br0" timeOffset="163869.7785">9759 15811 13,'-3'-24'35,"3"24"0,-34 25-3,2 19-11,0 37-6,-2 23-3,12 26-4,8 11-2,14 12 0,16 2-2,18-9 1,6-12-2,9-20-5,7-15-10,9-22-27,-16-33 3,1-22-4,-14-22 1</inkml:trace>
  <inkml:trace contextRef="#ctx0" brushRef="#br0" timeOffset="164707.8276">10145 16748 49,'17'21'31,"1"-8"-6,4-13-3,6-9-6,-3-14-3,3-8-5,-1-22-2,-1-8-3,-4-12 0,-7-14-2,-7 6 1,-8 3-1,0 0 0,-12 12-2,-6 14 2,-4 20-1,-5 18 0,2 28 0,4 15 0,2 20-1,4 17 1,7 13 0,8 10 0,10-2 0,6-1-1,10-5 1,4-10 0,6-14 0,1-21-1,3-18 2,-3-18-1,-1-15 1,-2-9-1,-6-17 1,-2 1-1,-6 2 0,-4 7 0,-4 12 0,-12 19 0,13 9 0,-13 15 1,0 15-1,0-7 0,-6 3 1,6-5-1,0-3 1,6-13 0,-6-14-1,17-17 0,-2-9 1,2-3-1,2-3 1,1 2 0,0 1-1,-1 4 0,-1 13 1,-1 16 0,-3 8 0,-6 18 1,-1 3-1,0 4 0,-1 1-4,2-1-12,4 1-25,-12-19 1,7-6-1,5-18-1</inkml:trace>
  <inkml:trace contextRef="#ctx0" brushRef="#br0" timeOffset="165191.853">11190 16058 56,'0'0'36,"-10"17"-2,7 24-15,3 12-6,0 20-7,0 8-2,5 6 0,-1 7-2,5-8-1,-1-6 0,2-19-3,-2-13-6,-5-16-11,-3-11-18,9-4-1,-9-29 0,9-2 5</inkml:trace>
  <inkml:trace contextRef="#ctx0" brushRef="#br0" timeOffset="165606.8783">11411 16252 13,'-9'-32'34,"9"18"0,-3 4 2,3 10-18,0 17-5,5 7-4,1 13-3,-2 6-3,4 15 1,-1 0-2,-1 0 0,-6 0-1,4-6 0,-4-8 0,0-14-1,0-6 0,0-24 0,0 0 1,17 0-1,0-22-1,5 3 1,4-3 0,6 6 0,2 8 0,0 8-1,-8 7 1,-6 6 0,-11 10 0,-9 6 1,-14 1-1,-7-4 0,-8-8 0,-4-14-1,3 1-1,0-16-3,12 0-7,4-15-18,5-8-8,13 2 1,3-1 0</inkml:trace>
  <inkml:trace contextRef="#ctx0" brushRef="#br0" timeOffset="165966.8977">11800 16118 37,'10'-10'35,"-10"10"-3,0 0-9,7 32-6,-7 3-5,9 15-4,-4 6-1,2 12-2,3 6-2,1 2 0,-1 4-2,0-1 1,-3-12-2,0-11 0,-2-14-4,-5-11-10,0-16-24,6-5-1,-6-31 0,8-7 1</inkml:trace>
  <inkml:trace contextRef="#ctx0" brushRef="#br0" timeOffset="166439.9263">12307 16511 43,'0'0'37,"17"12"1,-1-5-10,9-7-12,11 7-5,-1-7-4,8 6-3,-1-9-2,-2 0-4,-1 3-14,-5 5-23,-17-14 0,0 9-1,-10-10 0</inkml:trace>
  <inkml:trace contextRef="#ctx0" brushRef="#br0" timeOffset="167195.9693">13044 16707 47,'3'12'27,"6"-8"-5,7-11-4,-2-19-3,7-1-3,-3-23-3,6-4-3,-3-14-1,-2-4-3,-5-14 1,-4 5-3,-6 3 2,-4 8-1,-10 15 0,-4 13 0,-7 21 0,1 21-2,-2 25 1,3 20 0,4 18 0,8 13 1,7 3 0,7 6-1,11-4 0,10-8 1,6-7 0,7-16 0,4-15 0,3-21-1,-5-10 0,0-16 1,-3-7 0,-8-3-1,-5-9 1,-8 5-1,-6 3 0,-8 9 0,-5 14 1,0 0-2,0 0 1,-15 22 0,6 2 0,4-5 0,1 7 1,4-4-1,0-7 0,3-5 1,-3-10-1,11 8 0,-11-8 1,16-11-1,-6-11 0,3 1-1,3-3 1,2-1-1,-3 6 2,0 4-2,-2 4 1,0 11 1,-4 10-1,-3 9 1,-6 12 0,0 9 0,0-6-1,0-8 2,6 0-3,0-16-3,4-3-22,4-7-13,-7-20-1,6-2 1</inkml:trace>
  <inkml:trace contextRef="#ctx0" brushRef="#br0" timeOffset="167655.9951">13939 15973 28,'-7'-24'36,"7"24"1,0 14-9,0 23-11,0 25-6,0 12-3,4 12-3,-4 4-1,6 2 0,-3 5-2,3-14-2,0-12-5,-6-24-9,5-15-25,1-8 2,-6-24-2,0 0 0</inkml:trace>
  <inkml:trace contextRef="#ctx0" brushRef="#br0" timeOffset="168169.0234">14407 16607 33,'6'-17'33,"1"2"-6,-4-1-8,-3-3-4,0-1-3,-5-1-2,-6 5-4,-7-2 0,-1 4-3,-8 1 0,1 9-2,-2 8 0,1 7-1,1 6 0,8 8 0,7-3-1,7 7 1,8-2-1,7-8 1,8-7 0,6-8-1,0-7 1,3-12 0,-1 1 0,-3-15 0,-2 0 1,-5 4-1,-4-2 0,-5 9 0,-4 7 1,-4 11 0,4 12 0,-4 14-1,4 2-4,-1-2-8,4 4-22,8 8-3,0-24 0,14-6-1</inkml:trace>
  <inkml:trace contextRef="#ctx0" brushRef="#br0" timeOffset="168538.0453">14736 15962 25,'-3'-34'35,"9"10"1,-11 14-11,5 10-5,0 25-6,0 17-4,0 24-3,0 11-3,0 12-1,-5 4 0,5 3 0,-3 1-1,0-10-2,0-18-2,3-21-4,0-10-24,6-18-9,-6-20 0,18-8-2</inkml:trace>
  <inkml:trace contextRef="#ctx0" brushRef="#br0" timeOffset="169137.0809">15002 15588 67,'18'13'36,"5"27"-12,17 28-6,4 25-6,10 25-3,-8 13-2,-2 19-2,-18 0-2,-8-6-1,-18-10 0,-7-14 0,-14-22-1,-6-22 0,0-23 0,-1-20 1,5-9 0,1-8 0,3-5 0,2 1-2,3-10 1,3 5 0,0 6 1,11-13-1,-12 14 0,12-14-1,0 0 0,0 0 1,-10 0-2,10 0 0,0 0-1,0 0-2,0 0 0,0 0-7,0 0-20,7 12-11,-7-26 1,3 2 1</inkml:trace>
  <inkml:trace contextRef="#ctx0" brushRef="#br0" timeOffset="173381.3224">15789 16450 35,'0'0'35,"19"8"0,7-12-15,13 4-6,1 0-5,9 0-4,-1 0-7,-5 7-14,-3-7-15,-2 0-5,-18 0 0,-2 9 5</inkml:trace>
  <inkml:trace contextRef="#ctx0" brushRef="#br0" timeOffset="173721.3419">15828 16604 63,'26'12'36,"7"-12"-9,11 0-9,9 4-11,5-12-32,5 1-8,-10-4-2,2 7-3</inkml:trace>
  <inkml:trace contextRef="#ctx0" brushRef="#br0" timeOffset="174478.3862">16778 15948 45,'6'-16'36,"-6"16"-3,0 26-12,0 28-6,-3 15-5,3 15-4,-6 5-3,6 2 0,-3 0-4,3-9 0,3-17 0,5-24-2,3-22-1,4-19 1,3-12 1,2-8 1,1-8 0,1-8 2,-2 7-1,-4 2 2,-7 15 0,-9 12-2,-10 12 2,-8 5-2,-3 6 0,-1-2 0,0 2-1,1-3 1,12-3-1,9-17 0,9 11-3,9-17-4,11 6-3,0-5-1,7 1-1,-6 1 1,0 3 0,-8-3 5,-3 8 4,-9 3 6,-10-8 15,0 11-6,0-11 0,0 10 0,7 2-2,4-12-2,10 3-3,2-3-1,5 0 0,-1-7-1,1 2-3,-4-11 2,-4-5-1,-8 5-1,-6-5 0,-12 5 1,-6 1-1,-7 1 0,-3 7 1,-3 14-1,-1 6 0,1 11 1,5 11 0,9 2 0,11 1 0,6 4-1,12-2 2,9-7 0,7-1-1,8-16-3,0-16-19,0 0-17,4-6-1,-4-23-1,1-1-1</inkml:trace>
  <inkml:trace contextRef="#ctx0" brushRef="#br0" timeOffset="175082.4216">17982 16062 20,'-27'-14'34,"-12"-7"-1,-5 12-10,-1 12-7,-3 6-6,5 17-3,3 8-3,10 18-1,12 7 0,11 11-1,12 0 1,15-4 1,10-2-1,16-8 0,9-21 0,13-16-1,-3-19-1,1-20 1,-4-14 0,-7-9-1,-13-18 1,-17-7-1,-20-1 0,-22 8 0,-16 7 1,-13 14-3,-5 9-2,-5 8-7,4 23-13,6 11-16,-1 2 0,19 9-1</inkml:trace>
  <inkml:trace contextRef="#ctx0" brushRef="#br0" timeOffset="175481.4443">17823 16300 40,'29'23'38,"-9"-6"-3,9 4-10,6 10-9,-3 1-4,9 6-5,-6-6-1,3 1-3,-10-6 0,-2-3-2,-8-7-1,-4-1 0,-4-5-3,-10-11-16,0 0-22,0 0 3,0 0-3,-6-12 1</inkml:trace>
  <inkml:trace contextRef="#ctx0" brushRef="#br0" timeOffset="185356.2844">18646 16598 21,'22'13'34,"-1"-20"-7,6-9-5,3-10-3,-1-20-3,7-10-5,-6-17-2,1-6-3,-4-10-1,-4 3-3,-8 0 0,-5 10 0,-10 13 0,-4 17 1,-11 14 0,-6 23-2,-8 17 1,-1 13-1,-2 17 0,1 15 0,4 8-1,9 12 0,8 0 0,15 2 1,11-5-1,11-5 2,11-9 0,11-12-1,4-17 0,1-10 0,-4-11 0,-4-16 1,-8-6 0,-6-5-1,-11-7 0,-7 1 0,-8 5 0,-3 6-1,-3 16 1,0 0-1,-13 9-1,8 9 1,1 11-1,4-2 1,0-1 0,0-4 0,11-13-1,1-11 2,5-5 0,0-9-1,2-5 1,-1-3-1,3 2 1,-4 3-1,0 9 0,-4 13 1,-2 4-1,0 9-1,1 2 1,0 2 1,-1 3-2,-1-3-1,2 6-5,-9-13-34,-3-13-2,12 4 2,-12-4-2</inkml:trace>
  <inkml:trace contextRef="#ctx0" brushRef="#br0" timeOffset="186225.3344">19843 15565 30,'0'0'35,"-5"10"0,0 20-14,5 31-4,3 21-4,5 29-4,-3 13 0,6 20-3,-2 0-2,5 4 0,-1-11-4,-5-3 2,-5-18-2,-3-19 0,0-20-2,0-21-6,0-13-20,0-16-12,-9-33 0,9-18 1</inkml:trace>
  <inkml:trace contextRef="#ctx0" brushRef="#br0" timeOffset="186724.3628">20205 15776 14,'0'0'35,"7"15"0,-3 13 2,0 8-19,-4 8-6,7 14-4,-7 0-1,8 2-2,-4-2-2,2-9 0,-2-6-1,1-16 0,-5-27-1,13 4 0,-3-23 0,5-7 0,-1-4 0,7 0 0,3 0-1,2 4-1,1 10 1,2 10 0,-4 12 1,-5 9-1,-5 4 0,-9 7 1,-9 4-1,-8 1 1,-11-3 0,-6-2-1,-5-7 0,3-9-3,2 2-2,4-16-6,11 4-11,13 0-18,-6-18 1,15 11 0,-9 7 9</inkml:trace>
  <inkml:trace contextRef="#ctx0" brushRef="#br0" timeOffset="187217.391">20068 16479 21,'-9'12'37,"9"-12"2,10 12-1,17-4-20,14-11-6,15 8-2,3-2-3,16-3-3,-2 6-5,-5-4-7,0-2-16,-8 7-16,-19-7 0,-8 6-1</inkml:trace>
  <inkml:trace contextRef="#ctx0" brushRef="#br0" timeOffset="187617.4131">20409 17011 29,'0'0'32,"16"-16"-7,-8 4-6,-1-8-4,0 1-2,-7-9-3,0 7-1,-9 3-1,-2 7-3,-9-1-1,-5 3-1,-6 9-1,0 7-1,-3 10 1,4 5-2,1-1 1,10-2-1,9 1 0,10 2 1,13-3 0,6-2 0,9-10-1,3-12 1,5-4-1,-2-3 1,-4 0 0,0-5-2,-8-6 1,-5 1 0,-4 3-1,-4 6 2,-9 13 0,9 4-2,-9-4 1,7 19 1,-2 0-1,3 2 0,3 5-3,-1-5-12,4-11-25,6-5 1,-2-8-1,7 1 0</inkml:trace>
  <inkml:trace contextRef="#ctx0" brushRef="#br0" timeOffset="188205.4475">20845 15691 35,'-5'-26'36,"5"13"-3,0 13-8,0 0-7,0 26-6,3 16-3,3 26-4,1 13-1,5 23 0,-3 10-1,3 10 0,-3 9-1,0-1 0,-2-9-1,-5-10 0,-2-19-1,-4-16 1,0-1 0,0-19 2,1-9-2,0-14 0,-2-15-1,5-6 0,5-2-3,-5-12-19,0-12-20,11-2 0,-8-6 1,5 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8:57:43.3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18888 15342 19,'0'-11'30,"9"3"-2,-2-4-8,7-5-3,2 5-4,2-4-2,5 9-1,-4 2-3,7 13 0,-3 3-1,2 11-1,-4 8-2,0 8 0,-2 2-1,-2 1 0,1-5-1,-5-5 1,-1-6-1,-3-8-1,-9-17 1,9 9-2,-9-9-1,0-24-5,0 13-6,0-11-6,0 1-8,0 1-6,-3-6-1,3 7 0</inkml:trace>
  <inkml:trace contextRef="#ctx0" brushRef="#br0" timeOffset="372.0208">19211 15288 48,'-5'-16'24,"5"16"-3,-2-10-6,2 10-4,0 0-4,0 0-2,0 0-3,0 0 0,0 0-1,0 0-1,0 0 1,0 0-1,0 0 1,-10-5 1,10 5 0,0 0-1,0 0 1,0 0-1,0 0 1,0 0-2,0 0 1,0 0-1,0 0 0,-9 13 0,2-1 2,-4 0 0,1 5 1,-7 2 0,-2 5 0,-1 0 0,-1 3 1,-1-3-2,3 0 0,0-2 0,4-5-2,4-2-7,0-1-27,2-14-3,9 0-1,-5-9 1</inkml:trace>
  <inkml:trace contextRef="#ctx0" brushRef="#br0" timeOffset="2138.1235">18875 15072 24,'23'0'23,"-9"0"-3,6 4-2,6-4-2,5 4-4,2-1-4,1 0-2,2-3-2,-2 3-2,-1-3-1,-6 0-1,-4-3-1,-4 3 0,-7-6-1,-12 6 0,7-10 1,-7 10-1,-10-9 1,0 5 0,-4-2 0,3 1 1,0 0 0,2 1 1,9 4-1,0 0 1,0 0 1,0 0 0,0 0 1,15-3 1,-3 9 0,-1-6 1,0 7 1,-11-7-1,16 11 2,-16-11-1,4 12-1,-4-12 0,-11 21-1,0-9 0,4 1-2,-4-3 0,2 1-2,-1 1-2,10-12-9,-9 0-28,9 0 0,0 0 0,0 0-1</inkml:trace>
  <inkml:trace contextRef="#ctx0" brushRef="#br1" timeOffset="6013.3435">21208 15361 50,'-4'-20'31,"9"4"-3,3 5-6,2-5-4,13 11-4,-5-3-3,9 16-3,-2 2-2,6 13-2,-5 6-1,3 7-1,-3 2 0,-1 0 0,-4-3-2,0-7 0,-4-6-2,-5-12-1,-2-4-3,-10-15-4,6-2-4,-13-12-2,7 3-3,-13-8-3,6 6 0,-1-7 1,3 3 2,0 4 6,5 3 6,0 0 9,0 5 7,0 3 6,-2 0 23,2 11-16,0 0-1,-21 11-2,10 8-6,-9-3-3,1 13-4,-6 1 0,0 4-3,0-4-1,3 1 0,1-5-3,6-6-2,12-2-11,3-18-26,0 0 0,19-9 0,-8-10 0</inkml:trace>
  <inkml:trace contextRef="#ctx0" brushRef="#br1" timeOffset="6828.3923">21153 15117 28,'-16'5'32,"16"-5"-6,9 0-4,6 0-6,13 3-4,4-3-4,8 0-2,1 0-1,6 4-2,-2-4-2,-4 0 1,-7 0-1,-8 0 0,-6-6-1,-7 2 1,-13 4-1,12-15 0,-12 5 0,0 10 0,-16-21 0,6 11-1,-3 1 1,2 1 0,-3 2 0,2 0 0,2 6 0,10 0 0,-10 0 1,10 0 0,6 17 0,3-9 0,6 2 1,3-1-1,2 1 1,1-3 0,-2 2 1,-3 0-1,-2-2 2,-4 2-1,-10-9 2,4 12 0,-4-12-1,-9 10 0,0-7-1,9-3 0,-19 10-1,10-4-3,0 4-4,-2-6-18,2 4-20,5 1 2,4-9-2,-3 12 1</inkml:trace>
  <inkml:trace contextRef="#ctx0" brushRef="#br0" timeOffset="15378.2938">19285 15426 40,'11'0'32,"-11"0"-5,0 0-6,0 18-6,-8-7-4,5 10-3,-7-2-2,3 6-1,-3-5-2,-1 2-1,4-7 0,0-4-1,7-11 0,0 0 1,0-14 0,4-3-1,3-4 1,3-2 0,1-3 0,2 0-1,-1 1 1,-1 5-1,-2 1 1,0 6-1,-2 4 1,-7 9-1,14 0 1,-10 9-1,2 5 0,3 5 0,0 5 0,6 2-1,-2 2 0,2-2 1,1 0-1,1-5 0,-2-2 0,-3-7-1,-3 0-1,-9-12-3,12 7-6,-12-7-18,0 0-11,-3-11-1,-3 1 1</inkml:trace>
  <inkml:trace contextRef="#ctx0" brushRef="#br0" timeOffset="15626.3067">19292 15507 28,'0'0'34,"0"0"-2,0 0-6,14 8-6,-1-8-6,8 0-4,1 0-3,6 0-6,2-6-27,-2 6-11,-11-7-1,0 7 0</inkml:trace>
  <inkml:trace contextRef="#ctx0" brushRef="#br1" timeOffset="18894.4939">21598 15470 21,'15'-4'35,"-15"4"0,0 0-8,0 0-5,-11 9-5,11 6-4,0-15-3,7 25-3,-7-7-2,11 3-1,-5 1-1,-1-2-1,1-1-1,0-4 0,-6 0-1,5-6-1,-5-9-3,0 0-6,0 0-19,16 0-12,-12-10 0,2-1 0</inkml:trace>
  <inkml:trace contextRef="#ctx0" brushRef="#br1" timeOffset="19385.5211">21602 15464 40,'7'-16'37,"3"6"-2,-1 5-9,-1-6-7,9 8-6,-2-4-3,5 7-3,-6 0-2,4 7-2,-5 3-1,-2-1 0,-3 4-1,-3-1 0,-5 0 0,-5-3 0,5-9 0,-19 10-1,9-10 0,10 0 0,-12-4 0,12 4 0,0 0-1,0 0 1,16 0 0,2 4-1,1 7 1,2 4-1,0 2 1,-6 4 0,-3 0 0,-7-3 1,-5 1-1,-11-3 1,-4-6-1,-5 0 1,-3-3-1,1-4-1,1 3-2,0-6-5,9 5-13,2-2-20,-2-3 0,12 0 0,-10-3 0</inkml:trace>
  <inkml:trace contextRef="#ctx0" brushRef="#br0" timeOffset="31105.346">16317 16956 13,'0'-11'28,"-7"-5"0,7 2-5,9 5-4,-2-3-4,9 8-4,1-3-2,9 10-1,-2 8-1,3 10-3,-1-2-1,-2 7 0,-1 3-1,-5 0 0,-2-1 0,-2-1-1,-2-7-2,-2-8 0,-3 5-2,-7-17-5,0 0-6,0 0-10,3-10-7,-3-1-8,-3-12 1</inkml:trace>
  <inkml:trace contextRef="#ctx0" brushRef="#br0" timeOffset="31326.3589">16586 16881 69,'-19'0'28,"3"9"-4,-1 8-6,-8 7-6,2 12-4,-2-7-2,1 0-3,3-6-2,2-3 0,4 0 0,4-4-4,5-7-2,6-9-11,0 0-20,0 0-1,0-13 0,12 7 1</inkml:trace>
  <inkml:trace contextRef="#ctx0" brushRef="#br0" timeOffset="31738.3838">16663 17103 68,'0'0'35,"-3"10"-10,3-10-9,0 27-7,0-11-1,3 9-4,0-15 0,3 6-3,-3 1 2,0-1-5,3-2-1,-6-14-10,0 0-16,10-15-10,-10 3 1,0 0 0</inkml:trace>
  <inkml:trace contextRef="#ctx0" brushRef="#br0" timeOffset="31925.3934">16664 17052 30,'0'0'36,"18"6"-1,-9-6-9,6-5-12,7 5-10,1-5-9,1 2-14,-5 1-15,5 2-2,-11-4 1</inkml:trace>
  <inkml:trace contextRef="#ctx0" brushRef="#br0" timeOffset="32192.4075">16686 17249 3,'-4'9'35,"4"-9"-3,21 3 1,-4-3-14,1 0-7,6 5-5,-2-10-4,0 5-7,-1 4-11,-1-4-15,-11-4-4,5 4-1,-11-11 10</inkml:trace>
  <inkml:trace contextRef="#ctx0" brushRef="#br0" timeOffset="32409.4201">16682 17191 38,'0'0'35,"24"9"1,-7-9-16,0-5-7,5 5-8,1 0-15,4-5-23,-14 2-1,6 3-2,-13-14 3</inkml:trace>
  <inkml:trace contextRef="#ctx0" brushRef="#br0" timeOffset="33017.4547">16334 16624 45,'0'0'36,"0"0"1,20 10-18,-4-10-6,10 7-7,3-7-2,7 0-2,-1 3-3,-1-3-4,0-3-1,-9-4-1,-4 0 0,-11-8 1,-10 15 0,7-17 2,-7 8 2,0 9 3,-13-17 1,13 17 1,0-10 1,0 10 0,9 13 1,-2-1 0,-3-2-2,3 4 2,-7 7-1,0-2-3,-4 1-5,0-6-18,4-14-13,-6 8 0,6-8-2</inkml:trace>
  <inkml:trace contextRef="#ctx0" brushRef="#br0" timeOffset="33498.4834">16948 16986 40,'0'0'34,"24"0"0,-8 0-11,-1-4-8,10 4-4,-5 0-4,6 0-3,-6-6-3,-2 0-5,1 9-13,-1-3-19,-18 0-2,19-7-1,-19 7 5</inkml:trace>
  <inkml:trace contextRef="#ctx0" brushRef="#br0" timeOffset="33817.5018">16965 17067 11,'0'10'36,"7"4"-1,3-11-3,3 0-11,10-3-5,-3 3-6,7 6-3,-4-14-3,1-5-2,-2 16-10,-5 7-29,-7-23-2,1 10 0,-11 0 2</inkml:trace>
  <inkml:trace contextRef="#ctx0" brushRef="#br0" timeOffset="34373.532">17318 17037 12,'0'0'34,"0"0"1,0 0-9,16 11-7,-3-15-6,9 7-3,0-9-1,6 2-3,-3-2-2,3 6-2,-3 0-5,-7 0-22,-5 0-12,0 8 0,-13-8-1</inkml:trace>
  <inkml:trace contextRef="#ctx0" brushRef="#br0" timeOffset="35151.5773">17722 16845 46,'0'0'33,"3"17"-10,-3-17-8,-9 25-3,2-12-4,2 2-1,-2-3-2,4 6-2,0-2 1,6 1-3,3-3 2,4-11-2,5 4 0,2-3-3,6 1-5,-3-5-13,1-7-15,3-1-1,-10-2 0,4 6 11</inkml:trace>
  <inkml:trace contextRef="#ctx0" brushRef="#br0" timeOffset="35386.5905">17841 16837 23,'0'0'33,"-4"21"-4,1 5-7,-1-4-5,4 10-4,-7-9-3,7 6-3,-10 5-1,7-1-2,0-3-3,-1-9-6,4-2-10,3-6-21,-3-13 1,6 18-3,-6-18 3</inkml:trace>
  <inkml:trace contextRef="#ctx0" brushRef="#br0" timeOffset="35822.617">18058 16918 23,'0'0'32,"-25"4"-7,9 1-5,-2 4-8,1-4-3,0 7-3,0 1-3,5 3 0,0 7-1,8-7 1,4 8-1,5-2 0,6-3 1,11-4 0,0 2-1,7-5 0,2-12 0,1 0-1,0-19-1,-4-1 2,-7 3 1,-6 2-1,-10-15 0,-5 3 0,-10 0 0,-5 6 1,-5 6 0,0 5-4,1-2-4,0-3-13,3 15-19,16 0-2,-13 11 1,18 3 3</inkml:trace>
  <inkml:trace contextRef="#ctx0" brushRef="#br0" timeOffset="36276.6418">18363 16961 10,'0'0'33,"0"0"-1,6 12-7,-6-12-9,0 19-6,-7-2-1,7-1-2,-7 2-1,7 7-1,-7-4 0,7 3-1,0-10-1,3 1 1,-3-15-2,13 18 0,-4-12-2,0-13-5,6 7-10,-2-11-23,-13 11 1,15-19-2,-15-2 1</inkml:trace>
  <inkml:trace contextRef="#ctx0" brushRef="#br0" timeOffset="36543.657">18323 16884 40,'0'0'37,"0"0"0,13 11-13,-13-11-10,0 0-10,10 0-17,2 10-22,-12-10 0,0 0-3,7-15 4</inkml:trace>
  <inkml:trace contextRef="#ctx0" brushRef="#br0" timeOffset="37259.6983">18217 16711 31,'-4'-19'35,"4"19"-3,15 5-10,-4-8-5,8 11-7,-1-6-3,10 1-4,1 2 0,2-5-2,1 4-2,-3-4-3,-1 6 0,-8-12 1,0 6-2,-7 0 0,0 0 0,-13 0 0,7-11 0,-7-1 3,0 0 0,-5 3 0,0-5 2,1 4 1,4 10 0,-11-16 2,11 16 0,-10 0 0,10 0 1,0 0-2,0 0 0,0 11 0,0-11 0,10 12-1,-10-12 1,15 20 0,-15-20 1,10 19 0,-10-4-1,0-1 2,-10 4 0,3 3-1,-5-9 0,3 0-1,-4-2 0,13-10-1,-14 12 0,14-12-1,0 0-2,0 0-2,0 0-13,0 0-22,0 0 0,11 0 1,-11 0 4</inkml:trace>
  <inkml:trace contextRef="#ctx0" brushRef="#br1" timeOffset="46062.2457">12169 17166 54,'0'0'30,"0"0"-2,12 17-5,4-1-5,6 12-8,6-5-1,8 6-3,-3 11-1,1-7-7,-1 1-4,-7-8-11,-3-11-19,-3-9 0,-20-6-3,14 0 0</inkml:trace>
  <inkml:trace contextRef="#ctx0" brushRef="#br1" timeOffset="46283.2587">12455 17149 39,'-11'-11'37,"4"25"2,-13-1-16,-2 8-6,1 8-8,-7-5-1,3 6-5,-2-2 1,4 1-3,1-4 0,7-2-1,3-6-1,4 0-5,8-6-10,0-11-19,10 8-2,1-4-1,-11-4 2</inkml:trace>
  <inkml:trace contextRef="#ctx0" brushRef="#br1" timeOffset="46847.2909">12567 17420 16,'0'0'32,"0"0"0,0 0-5,0 15-9,0-6-3,0 10-6,0-19-2,0 23 0,0-6-3,3 4 1,-3 9 0,0 1-4,0-9 0,0-6-1,0-1-1,0-15-3,0 13-7,0-13-15,-4-28-12,7 6 3,-3 3-1</inkml:trace>
  <inkml:trace contextRef="#ctx0" brushRef="#br1" timeOffset="47098.3064">12554 17415 24,'7'-11'32,"8"5"1,-1 0-11,8 0-4,1 6-8,1 0-4,3-7-7,-3 12-10,-3 8-19,-10-19-4,5 6 2,-16 0-3</inkml:trace>
  <inkml:trace contextRef="#ctx0" brushRef="#br1" timeOffset="47479.3276">12577 17512 16,'0'0'31,"0"0"-4,0 0-3,0 0-4,0 0-4,12-4-3,-12 4-3,24-5 0,-6 12-3,4-5-5,6-2-6,-3 0-30,-4-2-3,2 2 1,-9-10-2</inkml:trace>
  <inkml:trace contextRef="#ctx0" brushRef="#br1" timeOffset="48069.361">12172 17019 15,'0'0'28,"0"0"-8,17 4-3,4-4-5,6 0-5,8-4-1,1 6-1,2 3-2,-4-1 0,0-4-4,-8-7-2,-6 0 0,-9 0 0,-11 7-1,5-17 2,-10 4 0,-1-1 2,0 2 3,6 12 2,-14-6 0,14 6 2,0 0 0,0 0-1,7 14 1,-4 0-2,2 7-1,-2-5 0,-3-2-7,4-1-15,1-4-16,-5-9 0,0 20-2</inkml:trace>
  <inkml:trace contextRef="#ctx0" brushRef="#br1" timeOffset="48388.3796">12758 17198 19,'4'9'35,"8"-4"1,3-5-3,5 0-15,6 6-11,-1 0-6,3-1-21,-6-7-14,3 2 0,-10-6-2</inkml:trace>
  <inkml:trace contextRef="#ctx0" brushRef="#br1" timeOffset="48569.3888">12787 17280 53,'13'7'35,"6"1"-3,-1-8-14,4 0-11,4 7-22,-1-17-17,6-1 1,-7 7-4</inkml:trace>
  <inkml:trace contextRef="#ctx0" brushRef="#br1" timeOffset="48907.4091">13076 17256 49,'0'0'38,"5"12"0,5-7-14,7-5-10,9 5-7,2-10-3,2 0-7,2 5-31,-3 0-4,-6-14-1,0 6 2</inkml:trace>
  <inkml:trace contextRef="#ctx0" brushRef="#br1" timeOffset="49668.4533">13546 17005 13,'0'0'31,"0"0"0,0 0-9,-19-6-8,-1 12-5,-1 0-6,0-1-1,-3 2-3,4-7 0,2 0 0,5 3-1,1 7 1,3 3 0,3 0 0,2 2 0,0-1 1,4 3 0,-3-5 1,3 6 0,7-7 0,-7-11 0,22-9 1,-7 4 1,10-2 1,1 4 0,3 3 0,-4 0 1,1 5 0,-5 14 2,-5 5-2,-10-2 0,-6 13-3,-11-11 1,-7 9-3,-5-9 3,-3-8-4,-1-7-1,0-9-3,6 0-3,0-19-6,11 13-15,10-6-7,0-10-1,14 3 1</inkml:trace>
  <inkml:trace contextRef="#ctx0" brushRef="#br1" timeOffset="50272.487">13595 17016 5,'0'17'34,"0"-17"2,26 0-1,-2 0-18,0 0-5,10-6-3,-3 3-2,1 3-2,-3-5-3,-3-3-1,-8 1 0,-7 0 0,-11 7 0,0 0-1,0 0 1,0 0-1,-13-10-1,2 19 2,0 3-1,1 5-1,-1 1 1,2 1 1,2 6-1,0 8 0,1 2 4,3 3-4,-1-7 2,4-2-1,0 1 1,0-2-4,0 0-2,0-14-19,0-14-17,7-10 5,-7-2-5</inkml:trace>
  <inkml:trace contextRef="#ctx0" brushRef="#br1" timeOffset="50484.5004">13645 17188 13,'0'0'37,"13"0"-1,-13 0 0,18 0-15,1-2-9,0 2-2,8-3-7,0 6-9,5-3-31,-9-3 1,4-3-3,-7 3 1</inkml:trace>
  <inkml:trace contextRef="#ctx0" brushRef="#br1" timeOffset="50929.5251">14042 17181 12,'0'0'35,"8"10"-1,-10-1-5,2 3-9,0 5-7,-6-5-1,6 0-3,-4 5-1,4 3-5,0-6 0,7 3-3,2-11 0,2 0-1,3 6-7,-3 0-24,0-27-7,4 1 3,-11-3-1</inkml:trace>
  <inkml:trace contextRef="#ctx0" brushRef="#br1" timeOffset="51164.5378">13941 17044 32,'0'0'39,"0"0"-1,0 0-3,0 0-18,0 0-14,10-6-20,2-2-19,-8-2-1,6 10-2,-10 0 5</inkml:trace>
  <inkml:trace contextRef="#ctx0" brushRef="#br1" timeOffset="51693.5685">13855 16852 40,'-17'0'34,"17"0"1,0 0-15,14 0-8,5-3-4,3-6-4,3 13-1,5-4 0,1-4-3,0 0-1,-5-5-1,-4 6-3,-8 3 0,-3 0 0,-11-8-1,0 8 0,-8-25 2,8 25 1,-15-12 0,15 12 4,-5-12 2,5 12 1,13 0 3,-5 15 0,4 11 1,-7-1-1,3 3-1,-8-3-7,0 4-32,-11-17-2,4 8-3,-13-20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7:30:24.0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11528 13914 45,'0'0'37,"-5"-10"2,-9 20-10,-11 22-11,-9 6-4,1 25-4,-2 10-3,10 14-1,4 11-1,16 6-1,11 2 0,16-7-2,11-14 0,7-12 0,7-12-3,0-17-1,3-14-9,-7-18-31,-7-22 0,-4-12-1,-8-13 1</inkml:trace>
  <inkml:trace contextRef="#ctx0" brushRef="#br0" timeOffset="515.0281">11847 14362 41,'4'-12'38,"14"16"0,5 7-4,4 10-18,13 18-6,-5 7-3,5 12-2,-6 8-2,-10-5-3,-8-4-1,-14-10-2,-8-7-2,-12-16 0,-2-16 1,-7-20-1,4-13 1,0-12 1,6-5 2,7-5 0,6-2 2,13 4-1,7 0 0,7 8-5,7 5-15,7 10-14,-10-4-1,4 13 0,-7-3 4</inkml:trace>
  <inkml:trace contextRef="#ctx0" brushRef="#br0" timeOffset="672.0391">12262 14347 52,'0'0'36,"0"0"2,4 12-15,-1 11-7,-3 3-7,0 8-5,-3 1-6,3 0-19,-7-6-15,13 0-1,-3-13-1,12-13 0</inkml:trace>
  <inkml:trace contextRef="#ctx0" brushRef="#br0" timeOffset="956.0549">12628 14356 52,'0'20'38,"-5"8"0,-11-4-8,-4-3-18,2 0-4,-9-8-5,2-9-3,0-8-1,0-4-2,6-6 0,2-5 0,6-1-1,5-2 2,6 5 1,10 6 1,2 8 2,7 8 1,3 6 0,5 9 0,4 2-1,1 2-7,4 1-19,2-1-12,-7-10-1,5-3 0</inkml:trace>
  <inkml:trace contextRef="#ctx0" brushRef="#br0" timeOffset="1421.0802">12781 14389 16,'11'0'32,"1"-6"2,12 6-3,0 0-14,-2 0-7,4 0-4,-6 0-2,-2 0-3,-8 0 0,-10 0-1,0 0 0,0 0 0,-10 8-1,-4-2 1,0 7 0,1 3-1,2 0 1,2 3 0,9-2 0,6 0 1,5-3 0,5-2 0,4-7 0,2-5 1,1 0-1,0-9 1,0-1-2,-3-7 0,-2-3 0,-5-4-1,-1 3 1,-3 1 0,-3 6 1,-6 14 1,0-14 1,0 14 0,0 14 0,3 5 1,-3 1-1,5 1-3,1 4-7,-1-6-9,1-5-19,4 4-2,-10-18 0,0 0 0</inkml:trace>
  <inkml:trace contextRef="#ctx0" brushRef="#br0" timeOffset="1579.0898">13052 14050 78,'0'-10'39,"0"10"1,0 0-15,-8 22-38,8-5-23,0 8-2,0-7-2,4 5 0</inkml:trace>
  <inkml:trace contextRef="#ctx0" brushRef="#br0" timeOffset="2072.1177">13997 14275 35,'-13'-5'36,"-2"11"-3,-9 9-9,-4 1-7,7 10-6,-4 0-2,12 8-4,8-1-1,15-2-4,10 0-2,11-10-10,13-4-12,9-8-11,-2-14-2,6 0 0</inkml:trace>
  <inkml:trace contextRef="#ctx0" brushRef="#br0" timeOffset="2331.1318">14343 14347 27,'-26'-11'32,"1"5"1,-9 0-10,0 0-8,3 9-4,0 3-3,7 9-3,6 2 0,11 7-3,7-2 0,15 2-1,5-2 0,9-5 0,3-8 0,1-9 0,0-9-1,-3-5 1,-6-6-1,-11-2-2,-1 3-5,-12 2-16,-9 0-12,9 17-1,-15-7 0</inkml:trace>
  <inkml:trace contextRef="#ctx0" brushRef="#br0" timeOffset="2721.1559">14510 14265 32,'-24'-5'35,"24"5"-1,-7 19-9,7-6-8,16 7-5,-2-4-4,5 6-1,-2 4-2,3 1-1,-9-3 0,-4 0-2,-12-5-1,-9-2-2,-4-2-3,-7-9-14,-1-12-20,6-3-1,0-11 1,12-3-1</inkml:trace>
  <inkml:trace contextRef="#ctx0" brushRef="#br0" timeOffset="3140.178">14951 13875 24,'-27'32'33,"6"19"-2,-5 12-8,2 9-4,8 11-5,5 5-4,11 7-2,9 0-4,10-3-2,7-9-4,5-16-12,2-14-20,9-11-2,-10-24 0,5-15-1</inkml:trace>
  <inkml:trace contextRef="#ctx0" brushRef="#br0" timeOffset="3566.2055">15141 13993 19,'4'11'32,"-4"-1"0,7 11-1,-4 3-20,-3-4-5,7 3-1,-4-3-3,1-5 0,-4-15-2,0 0 0,0 0-2,0-22 1,0 1-2,0-2 1,0-4-1,6 1-1,0 5 2,3 1 0,4 7 0,2 4 1,1 2 1,1 5 0,0 2-1,0 0 1,-2 0 0,-1 5 1,-4 2 0,-3 3 2,0 6 0,-3 8 0,-4 1-1,0 6-3,3-2-10,4 5-19,-11-10-1,11 7-2,-14-18 10</inkml:trace>
  <inkml:trace contextRef="#ctx0" brushRef="#br0" timeOffset="3755.2135">15099 14308 22,'18'0'33,"20"8"1,-2-4-5,7 0-20,7 2-20,-3-6-17,8 10-3,-15-10-1</inkml:trace>
  <inkml:trace contextRef="#ctx0" brushRef="#br0" timeOffset="4153.2369">15157 14587 28,'18'-22'31,"7"12"-3,2 5-13,2 5-1,2 11-2,-7 6-3,-4 14-2,-12 5-1,-8 2-4,-15-1-2,-6-6-3,-4-2-3,-6-14-4,4-12 1,2-15-1,9-6 4,6-8 2,10 2 4,9 3 3,4 3 4,9 13 4,3 5 1,6 14 1,-1 5-3,2 8-3,-5 1-2,1 0-7,-1-2-18,0-1-17,-12-16 1,3-4-2</inkml:trace>
  <inkml:trace contextRef="#ctx0" brushRef="#br0" timeOffset="4425.2536">15498 13879 34,'32'0'36,"1"16"0,7 18-4,-2 21-17,-7 14-4,-1 17-2,-12 11-4,-8 11-3,-16-2-3,-12-6-4,0-3-15,-4-17-18,-7-24 0,5-15 0,-1-29-1</inkml:trace>
  <inkml:trace contextRef="#ctx0" brushRef="#br0" timeOffset="4761.271">15923 14330 34,'9'5'37,"3"-5"1,16 3-1,2 3-21,2-6-12,5 0-13,-1 0-26,2 3-1,-13-7 0,-1 4-2</inkml:trace>
  <inkml:trace contextRef="#ctx0" brushRef="#br0" timeOffset="4944.2831">15923 14483 54,'0'19'38,"15"-19"-1,16 4-9,2-8-26,5-5-31,8 9-5,-6-17-2,5 5-2</inkml:trace>
  <inkml:trace contextRef="#ctx0" brushRef="#br0" timeOffset="5399.3086">16479 14231 23,'-11'3'33,"-11"1"1,1 8-11,-1 6-5,0 1-6,4 8-3,5 3-3,7 3-3,10 2-2,10-5 0,6-6 0,11-5 0,4-9 0,6-10 1,2-16 0,-3-5 1,-10-10-1,-9-5 0,-12-1 0,-13-2-3,-11 8-6,-9 9-28,-8-2-2,6 5 0,-2 4-1</inkml:trace>
  <inkml:trace contextRef="#ctx0" brushRef="#br0" timeOffset="5821.3325">16794 13709 15,'40'16'38,"8"14"1,-4 13 0,-2 14-17,-1 27-6,-12 11-5,-6 16-5,-12 6-2,-15 0-4,-11-1-3,-8-14-3,-3-10-8,-5-17-25,-5-23 0,7-7 0,-6-23 1</inkml:trace>
  <inkml:trace contextRef="#ctx0" brushRef="#br0" timeOffset="20496.1734">12836 15312 23,'0'0'32,"-27"-12"-2,4 24-10,-1 18-4,-7 10-5,3 16-2,1 11-2,9 10-1,6 2-2,12 6-1,5-4-1,13-9-1,10-8-5,6-19-9,4-19-19,7-4-4,-7-22 1,9 0-1</inkml:trace>
  <inkml:trace contextRef="#ctx0" brushRef="#br0" timeOffset="20876.1943">13056 15676 19,'16'22'32,"-10"6"0,9 11-2,0 16-21,1 2 0,4 8-3,-3 5-2,-3-1-3,-6-7-3,-4-7-2,-4-12-2,-12-18-1,-1-5-1,-8-20 2,1-10 2,-5-17-1,8-11 3,1-12 3,9-2 3,10-4 1,9-7 0,13 5 0,4 3 0,8 9-1,-1 9-2,-3 11-9,-9 4-23,-2 22-1,-22 0 0,0 16 2</inkml:trace>
  <inkml:trace contextRef="#ctx0" brushRef="#br0" timeOffset="21089.2072">13321 15769 15,'0'-13'34,"0"13"1,0 0-1,10 17-14,-7 4-9,-3 1-7,6 1-8,0 0-16,4 3-15,-10-26 0,10 20-1</inkml:trace>
  <inkml:trace contextRef="#ctx0" brushRef="#br0" timeOffset="21410.2253">13619 15741 39,'0'23'27,"-9"0"-7,-1 2-5,-7-1-8,-1-4-3,-4-6-5,0-9-2,1-5-1,4-5 0,-1-8 0,12-1 1,2-3 1,9 2 2,3 1 4,7 5 2,4 9 2,0 0 2,5 14-1,-4-3-1,4 9-2,-3 3-5,-2-2-12,2-8-13,5 3-9,-7-14-2,10 3 0</inkml:trace>
  <inkml:trace contextRef="#ctx0" brushRef="#br0" timeOffset="21908.2534">13813 15724 26,'0'0'27,"28"-9"-8,-7 3-5,7 0-6,3 1-1,0 2-3,-4 1-2,-6 2-1,-7 4 0,-14-4-1,6 9 1,-13 0-1,-7 3 0,-3 2 1,-1 3-1,0 0 1,7 0-1,2 2 1,9-2 0,0-2 1,13 1-1,3-7 2,5-2 0,2-5 0,3-2 0,-3-9 0,-1-4-1,-3-5-1,-2-3 2,-7 1-3,-2 0 2,-5 3-2,-3 6 1,0 11-2,0 0 2,0 0 0,9 17-2,-7 2 1,4 1-8,2 0-7,3 6-16,-8-14-1,6 5-1,-9-17 12</inkml:trace>
  <inkml:trace contextRef="#ctx0" brushRef="#br0" timeOffset="22081.2644">14057 15370 37,'-5'-13'33,"5"13"1,4 9-9,-4 3-18,4 7-14,-4-1-23,8 14-3,-8-6 1,8 6-1</inkml:trace>
  <inkml:trace contextRef="#ctx0" brushRef="#br0" timeOffset="22667.2964">14931 15650 28,'0'0'31,"-28"-6"-4,7 6-7,-3 10-5,0-1-5,0 8-4,3 3-1,5 2-3,8 0 0,8 1-3,11 2 1,8-4-4,8-1-4,8-6-10,1-9-10,13 0-4,-5-12-2,8 0 14</inkml:trace>
  <inkml:trace contextRef="#ctx0" brushRef="#br0" timeOffset="22896.3124">15220 15700 32,'-22'-16'21,"3"5"-2,-5 0-4,-2 5-5,1 6-3,0 5-2,4 4-2,4 4-1,3 4-1,10 5 1,7-3-1,5 2 1,9-8 0,5-2 0,4-6-1,2-2-3,0-6-11,-10-10-17,9 10-1,-17-16 0,6 16 14</inkml:trace>
  <inkml:trace contextRef="#ctx0" brushRef="#br0" timeOffset="23227.3285">15350 15636 23,'0'0'29,"0"0"-6,0 0-2,14 18-5,-3-2-3,-3 2-3,8 6-1,-6-1-2,4 4-1,-10-2-1,1-1-1,-10-5-3,-9-9-8,2-7-19,0-7-11,-11-12 1,13-1-1</inkml:trace>
  <inkml:trace contextRef="#ctx0" brushRef="#br0" timeOffset="23705.3564">15765 15325 23,'-23'37'27,"-10"1"-9,1 9-2,2 10 0,3 2-2,10 7-2,10 0-2,14 1 0,11-10-2,15-5-7,10-10-21,12-7-14,-5-20-2,11-5-1</inkml:trace>
  <inkml:trace contextRef="#ctx0" brushRef="#br0" timeOffset="24268.3893">15966 15533 29,'-22'0'27,"10"7"-6,-7 6-6,0 3-5,4 9-4,2 7-2,9 3-2,9-1-1,7 2-1,12-5 1,5-3 0,8-7 3,7-11-1,1-12 1,2-6 0,-8-13 1,-4-7 0,-11-7-1,-11-1 0,-13-3-2,-19 4-1,-11 9-3,-9 1-5,-3 12-12,2 13-16,-6-9 1,11 18-1,-3 0 15</inkml:trace>
  <inkml:trace contextRef="#ctx0" brushRef="#br0" timeOffset="24591.4064">16130 15541 12,'0'-11'29,"0"11"0,0 0-10,0 0-6,0 18-3,-12-3-4,-2 8-2,-8-1-1,-1 7-1,-2 3-1,-4-6-2,5-1-4,1-7-10,2-11-15,18 3-2,-7-15 1,10 5 18</inkml:trace>
  <inkml:trace contextRef="#ctx0" brushRef="#br0" timeOffset="24876.4227">16213 15332 25,'19'17'34,"12"21"1,-5 11-13,0 7-8,1 11-4,-6 3-4,-6 1-3,-5 4-6,-10-14-7,-8-6-13,-2-9-12,-9-23 0,5-4 1</inkml:trace>
  <inkml:trace contextRef="#ctx0" brushRef="#br0" timeOffset="25268.4464">16623 15618 8,'0'0'30,"11"10"1,10-2-1,6-4-19,4 0-10,4 2-12,-2-6-16,10 7-3,-15-10 0,6 8 18</inkml:trace>
  <inkml:trace contextRef="#ctx0" brushRef="#br0" timeOffset="25475.4573">16645 15744 18,'13'9'31,"4"-9"2,17 0-7,0 3-17,4-3-10,5 6-23,-9-6-5,10 0-3,-16-4 2</inkml:trace>
  <inkml:trace contextRef="#ctx0" brushRef="#br0" timeOffset="25900.4831">17150 15656 31,'11'-33'22,"2"7"-1,-4-1-2,-2 2-3,-1 8-2,-3 1-3,-3 16-3,0 0-1,0 0-3,-7 14-2,7 5-1,0 1-1,0 3 0,4 6 0,2 1 0,0 3 1,-1-1-1,-1 1 0,-4-3 0,-3-1 0,-6-7 0,-4-7 0,-3-4 0,-1-8-1,1-3 1,0-5 1,5-2-1,6-3 0,5 10 1,10-12-1,6 7 1,6 5-3,5 0-10,4 0-20,10 8-3,-7-8-1,8 0 0</inkml:trace>
  <inkml:trace contextRef="#ctx0" brushRef="#br0" timeOffset="26372.5084">17479 15238 24,'28'24'37,"-2"9"0,6 18 1,1 12-23,-11 8-3,-2 11-4,-12-2-6,-8 3-2,-9-4-4,-10-16-2,-2-2-4,-6-18-1,4-7 1,-1-18 0,8-3 1,-1-9 0,10 1-2,-3-2-7,10-5-3,0 0-7,-13 0 3</inkml:trace>
  <inkml:trace contextRef="#ctx0" brushRef="#br0" timeOffset="28792.647">19430 15497 21,'-11'0'28,"11"0"-8,0 0-4,4 8-1,-4-8-2,0 0-1,14 11-1,-14-11 0,0 0-3,5 14-6,-8-4-29,-6-10-7,9 0-2,-10 0-1</inkml:trace>
  <inkml:trace contextRef="#ctx0" brushRef="#br0" timeOffset="29778.7049">19391 15583 30,'30'-33'15,"15"-10"0,12-19 0,16-17-2,19-21-3,13-20-1,16-15-3,14-18-1,15-12 0,5-7 0,7-2-1,0 3 0,-2 11 0,-6 9 0,-9 16 0,-17 10 0,-17 25-2,-20 16 0,-17 16-1,-18 15 0,-16 16-1,-16 8 1,-10 13-1,-14 16 0,0 0 0,0 0 0,0 0-1,0 0 1,-14 14-1,11-5 0,3-9 0,-9 13 0,9-13-1,0 0 0,-19 10-1,9-6 0,-4-4 0,-1 0 1,-1 0-1,-2-4 1,4-3 1,-1 4 0,15 3 1,-6-17 0,6 17 1,22-17 0,-1 7 0,4 5 2,1-1-1,-2 1 2,2 5 1,-11 3 1,-3 8 0,-12 3 0,-6 10 0,-7-1-4,0 4-11,-6-2-27,7 2 0,-2-7-2,11-1-1</inkml:trace>
  <inkml:trace contextRef="#ctx0" brushRef="#br0" timeOffset="30930.7711">22036 13189 30,'0'0'32,"0"18"0,0 7-11,-12 14-10,-3 6-5,4 9 0,-6-1-2,4 0-1,2-8-1,3-9-1,1-14-1,7-22 1,0 0 0,-5-30-1,11-8 1,1-6 0,-1-9-1,2-4 0,2 2 0,-1 4 1,6 13-1,-2 6 1,-5 13 0,3 9 0,-1 14 0,2 12 0,0 8 0,2 10 0,-3 4 0,5 6 1,-2 6-2,4-1 0,1-2-2,-3-6-5,-1-6-6,-6-5-16,-2-15-6,3-4-2,-10-11 2</inkml:trace>
  <inkml:trace contextRef="#ctx0" brushRef="#br0" timeOffset="31080.7794">21974 13461 23,'0'0'30,"24"9"1,-3-9-17,8 0-8,4 0-16,-6-13-16,10 3-3,-13-14-1</inkml:trace>
  <inkml:trace contextRef="#ctx0" brushRef="#br0" timeOffset="31560.807">21795 12973 5,'0'0'27,"10"-7"1,1 4-9,6-1-5,9 4-4,7 0-3,6 0-1,7 0-1,-3 0-2,0-4 0,-4 4-2,-7-4-1,-9 0 1,-7-4-1,-11-2-1,-11-2 1,-2 3 0,-3-2 0,-1 2 0,1 0 0,1 3 0,10 6 0,0 0 0,7 11 0,5 1 2,2 5-1,1 2 1,-5 4 1,0 2-6,-6 7-22,-12-18-6,-1 6-1,-9-13-1</inkml:trace>
  <inkml:trace contextRef="#ctx0" brushRef="#br0" timeOffset="32383.8546">19367 15491 23,'-18'9'18,"9"4"-6,-3 2-5,7 1-2,5-1-2,5 0 1,8-4 1,4-5 0,2 1 3,-1-7 1,2 3 1,-5-8 0,-1 0 1,-6-11-1,-1 6 0,-12-5-2,0 2-1,-7 0-1,-5 5-3,-4 1 0,0 7-1,-3 9-1,4 2-1,4 1 0,4 5 0,12-5 0,7 0 0,8-6-1,7-6-7,7-11-26,0 6-4,-8-10 1,2 3-1</inkml:trace>
  <inkml:trace contextRef="#ctx0" brushRef="#br0" timeOffset="33726.9295">19396 15482 23,'-7'11'11,"7"-11"-1,19-6-1,2-11-2,7-10 1,13-14 0,12-15-1,16-11-1,12-16-2,10-5 0,2-2-1,0 2 1,-3 6-1,-11 14-1,-13 10 0,-15 15 0,-17 11-1,-15 12 0,-7 4 1,-12 16-1,3-17 1,-3 17-1,-9-12 1,9 12 0,-10-10-1,10 10 0,-12-6 0,12 6 0,-15 0-1,6 0 0,-4 0 0,-2 0 0,-4 0 0,1 0 1,-1 0 1,3-3 0,1 3 0,15 0 0,-12-8 0,12 8 1,18-6-1,6 2 0,4-2-1,9-1 0,3-4 0,1-2 0,-1 2 0,-3-3 3,-9 7-1,-8 7 0,-20 0 1,6 7 1,-17 10 0,-6 9 0,-4 3-1,1 7-2,-1-4-1,6-3-4,9 1-19,6-9-16,0-21-1,0 0 0,7-26-1</inkml:trace>
  <inkml:trace contextRef="#ctx0" brushRef="#br0" timeOffset="34172.9572">19894 13793 38,'4'12'35,"2"10"-1,-9 5-9,3 7-10,0 10-5,3 4-3,3 5-3,-6-10-2,9-1-2,-2-6-6,-5-8-14,-2-18-17,0-10 0,0 0 1,-3-19 3</inkml:trace>
  <inkml:trace contextRef="#ctx0" brushRef="#br0" timeOffset="34515.9778">19847 13834 12,'23'-16'32,"-2"-4"0,11 6-2,-1 3-15,3 2-6,0 9-1,-2 9-3,-6 9-1,-10 1 0,-10 5-2,-6 1-1,-9-2 1,-2-3-1,-2-3-1,3-10 1,10-7-1,0 0-1,0 0 2,13-6-1,8 6 1,2 6 0,1 9 1,-3 6 0,-6 9 0,-6 8 1,-9 4-2,-9-3-1,-11-6-3,-3-4-5,-11-16-12,0-13-14,6-3-3,-8-22 0,10-3 7</inkml:trace>
  <inkml:trace contextRef="#ctx0" brushRef="#br0" timeOffset="35017.0038">19731 13601 33,'0'0'33,"0"0"-3,8-12-7,8 12-8,8-9-4,11 7-3,6-3-3,7 5-1,0-4-1,2 4-2,-7-3-1,-5-2 0,-11 2-2,-9-1 0,-18 4 0,4-17-1,-11 7 1,-6-5 1,1 5 0,-2-1 0,1 3 0,3-1 1,10 9 1,0 0 0,0 0 0,22 7 1,-10 3 0,-2 7 2,-1 0-1,-4 4 1,-5 1 0,-3 1-5,-3-2-13,0-1-22,-10-9 0,9 6-2,-6-7 1</inkml:trace>
  <inkml:trace contextRef="#ctx0" brushRef="#br0" timeOffset="48626.9462">21507 16458 15,'-9'-5'25,"9"5"-7,0 0-3,0 0-3,0 0-3,0 0-3,11 4 0,-3-7 1,4 3 3,-12 0 0,15-9 0,-15-3-1,0 3-1,0 9 1,-14-8-2,0 12-4,4 1-12,10-5-29,0 0 0,0 0-1,34-14 0</inkml:trace>
  <inkml:trace contextRef="#ctx0" brushRef="#br0" timeOffset="49191.979">21479 16466 15,'-3'-9'13,"8"0"0,4-5 0,5-9 2,12-18 0,13-21-3,19-12-1,23-19-1,20-19-1,20-13-2,12-13-1,8 2-2,2 8-1,-8 13-4,-17 15-5,-28 22-8,-23 19-5,-26 21-3,-21 14 1,-15 11 0</inkml:trace>
  <inkml:trace contextRef="#ctx0" brushRef="#br0" timeOffset="49512.9983">22755 15080 15,'0'0'10,"-7"-11"3,7 11 1,-6-17-1,6 17 0,-9-15 0,9 15-3,0-8-1,0 8-3,10-9-2,-10 9-2,14-8 1,-3 4 0,1 4 1,0-7 1,0 7-1,-12 0 1,12 0 1,-12 0 0,8 10-1,-8-1-1,0 4-1,-7 1-2,4 2-1,3 3-10,0-1-26,0-18-1,0 9-1,0-9 1</inkml:trace>
  <inkml:trace contextRef="#ctx0" brushRef="#br0" timeOffset="50130.0332">23260 14684 20,'0'-10'32,"0"10"0,-12 17-6,-1 0-8,-3 7-7,-9 5-3,3 5-2,-2 0-2,2-1-1,-2-5-1,6-5-1,2-4 0,5-10 0,11-9 0,0 0-1,13-28 0,1 2 1,10-7-1,1-6 0,9-4 0,1 1-1,-6 1 1,1 4 0,-6 8 1,-4 7-1,-4 7 1,-3 8 0,-13 7 1,0 0 0,6 13 0,-6 5 0,6 5 0,1 6-1,-4 7 1,0 5-1,3 6 0,0-3-1,1 3-1,-1-5-2,-6-2-2,0-11-8,0-5-11,0-6-15,-12-14 1,0-4 0</inkml:trace>
  <inkml:trace contextRef="#ctx0" brushRef="#br0" timeOffset="50281.0413">23151 14834 21,'4'-22'33,"12"22"1,-2-7-7,10 2-12,10 9-8,0-1-12,5 11-25,-8-11-3,5 7 0,-14-12-2</inkml:trace>
  <inkml:trace contextRef="#ctx0" brushRef="#br0" timeOffset="50740.068">23202 14321 24,'-6'-19'31,"16"14"-1,3 2-12,8 3-6,11 8-3,3 1-3,8 3-2,-6-1-1,4 5-2,-3-4-1,-2-2-1,-8-3 0,-10-7-2,-6 0 0,-12 0 1,9-12-1,-9 12 1,-3-15 0,3 15 1,-15-9-1,15 9 2,0 0-1,0 14 1,6-3 0,-2 3 0,-4 0-1,3 2-13,-7-6-15,1 5-1,-16-15 0,7 12 18</inkml:trace>
  <inkml:trace contextRef="#ctx0" brushRef="#br0" timeOffset="51456.1089">21515 16378 21,'0'0'13,"-9"-13"2,9 13-3,-13-4-1,13 4-3,-17 4-2,17-4-2,-14 16-1,14-5-2,0 1 1,0 3 0,8 0 1,-8-15 1,18 18 3,-7-18 0,3 0 2,-8-9 1,4 4-1,-7-11 0,2 5-5,-5 2-10,0 9-28,0-15 0,0 15-4,-10-10 1</inkml:trace>
  <inkml:trace contextRef="#ctx0" brushRef="#br0" timeOffset="52256.1545">21540 16390 37,'0'0'22,"0"0"-3,0 0-2,-12 0-4,0 4-3,-2 6-4,-3 5-1,-2 2-3,-6 9 1,-5 14-2,-10 7 0,-7 15-4,-7 9 0,-5 4-1,-8 8 2,1 4 1,-1-3-2,4-8 2,4-5-1,8-20 4,11-16 1,5 1 3,15-15-4,5-21 1,15 0 0,-5-9-1,14-5 2,0 2-2,4 4-1,-2-13-3,-1 5 3,-4 7-2,-6-3 2,0 2-1,0 10-1,-16-21-1,7 4 2,-1 9 1,-1-4 0,1 5-1,1 7 1,9 0-2,-15-5 2,9 17 0,2 4 0,0 5 2,1 7-3,3-10 2,0 1-1,0 5 4,9-5-2,-1-1 3,9-4-4,0-14 2,8 0-1,1 0-4,0 0-26,-2-15-12,5-2 1,-10-11-1</inkml:trace>
  <inkml:trace contextRef="#ctx0" brushRef="#br0" timeOffset="52726.1812">20337 16624 19,'0'0'31,"-10"10"-4,6 8-7,0 7-7,-1 2-4,5 6-3,0 6-2,0-1-1,0 3-1,0-2-2,6-11-4,-6-9-4,3-2-13,7-2-11,-10-15-1,0-8-1</inkml:trace>
  <inkml:trace contextRef="#ctx0" brushRef="#br0" timeOffset="53102.2028">20223 16627 12,'0'-22'32,"18"15"2,-5 0-12,8-5-7,5 8-6,2 0-3,1 4-1,-5 12-2,-2 0-1,-7 3-1,-9 4-1,-6-2 0,-6-2 0,-6 2 0,0-3-1,1-4 0,-1-3-1,12-7 1,0 0 1,0 0 0,12 0 0,6 5 1,5 9 0,1-2 0,-2 6 1,-3 12 0,-9 10-1,-10-6 0,-5 3-1,-9-7-2,-8-6 1,-4-1-4,-5-9-6,1-14-12,7-3-11,-6-8 0,8 5 0</inkml:trace>
  <inkml:trace contextRef="#ctx0" brushRef="#br0" timeOffset="53631.2329">20216 16392 11,'0'0'30,"0"0"1,0 0-11,25-8-6,-2 1-5,9 3-2,2-1-2,5 0-1,1 0-1,-3-2-2,-1 0 0,-10-1-1,-6 5-1,-8 3 1,-12 0 0,0-11-2,0 11 1,-17-11 0,3 8 0,-1-2 1,2 0 0,1 0 0,12 5-1,0 0 2,0 0-2,0 0 2,14 5 0,-4 4 0,-3 0 1,-2 4-1,-5-1 0,-6 2-4,-3-5-13,5 2-17,-13-11 0,17 0 0</inkml:trace>
  <inkml:trace contextRef="#ctx0" brushRef="#br0" timeOffset="65405.907">13140 16713 25,'-16'16'36,"-1"15"-1,-6 20-11,-2 9-4,7 13-4,3-1-4,15 8-4,5-2-4,13-3-14,7-23-26,10-8-2,-4-17 1,8-8-1</inkml:trace>
  <inkml:trace contextRef="#ctx0" brushRef="#br0" timeOffset="65937.9384">13359 17067 27,'0'0'34,"9"10"2,-1 17-11,7 10-7,8 17-8,-3 4-1,7 6-4,-5-7-3,-3 2 0,-6 1 0,-8-14-3,-8-13 0,-11-13-1,-6-20-1,-5-7 1,-2-4 2,1-9-1,2-15 0,5-3-1,10-8 1,15-7 0,9 9 0,11-4-2,6 7-8,4 4-19,-3 8-6,3 5 3,-12 12-1</inkml:trace>
  <inkml:trace contextRef="#ctx0" brushRef="#br0" timeOffset="66171.9524">13681 17072 22,'0'0'34,"9"0"0,-14 7-7,5 8-9,0 9-6,0-1-3,2 10-7,-2-4-7,10-3-27,-10-1-1,6-2-4,-6-23 1</inkml:trace>
  <inkml:trace contextRef="#ctx0" brushRef="#br0" timeOffset="66667.979">14098 17091 26,'0'20'33,"3"7"-3,-14 2-11,-1-3-4,-5-1-6,-6 5-2,-1-5-6,-4-19 2,4-6-3,-2-7 0,5-7 1,5 0-1,6-3 2,4-10-1,12 6 3,4 3-1,8 1 2,2 10-1,6 17 0,0-2 0,2 16-3,-3 0-1,-2 2-13,0 7-22,2 9-3,-9-22 1,7-13 1</inkml:trace>
  <inkml:trace contextRef="#ctx0" brushRef="#br0" timeOffset="67279.0143">14238 17043 12,'10'0'30,"9"9"-3,-2-6-10,4 4-6,6-1-2,-2 3-1,1-9-3,-2 2-1,-6-2-2,-5-3-1,-13 3-1,0 0-1,-12 0 0,-4 0-1,-5 9 1,0 0 1,-2 5 0,2 4 2,4 7-2,5-5 2,9-1-1,7 9 3,7-10-2,3-1 2,7-3-2,3-5 0,3-12 2,-1 6 1,0-3-2,-5-14-1,1 2-1,-4-11-2,-5-2 3,-3 3-3,-2 6 1,-4-1-2,-4 5 1,0 12 0,0 0 2,0 0 1,-3 25-1,3-8-1,0 4-7,6-4-6,0 0-16,-6-8-6,8 6 0,-8-15 0</inkml:trace>
  <inkml:trace contextRef="#ctx0" brushRef="#br0" timeOffset="67446.0249">14472 16794 14,'-6'-20'33,"6"20"1,0 0-1,-9 3-25,9 19-33,-7-3-5,11 17-3,-10-12 0</inkml:trace>
  <inkml:trace contextRef="#ctx0" brushRef="#br0" timeOffset="67976.0556">15343 17048 36,'-18'-10'35,"4"10"-5,-9 0-10,-5 0-6,6 9-2,-6 6-5,11 8-2,3 0-1,14 1-3,3 4 2,13-2-4,9 5 0,4-7-8,12-11-8,0-5-11,-2-3-6,5-9-2,-7-8-1</inkml:trace>
  <inkml:trace contextRef="#ctx0" brushRef="#br0" timeOffset="68365.0768">15600 17148 22,'-6'-11'21,"-7"-18"12,1 12-20,-4 5 0,-6 3-2,-1 9-2,-3-5-3,-1 8-2,3 1-1,2 5-1,7 7 0,7 0-1,8 1-1,7 2 0,7-2 1,6-9 0,4 4 1,2 0-1,0-12-1,2-5 0,-2-5 1,-1-8 0,3 5 0,0 1 1,-1-1 0,2 4 0,-3 2 0,-1 7 1,-4 9 1,-2 3-1,-11 2 0,-6 6 0,-8-6 0,-5 1 0,-7 5-1,-4-8-4,3-5-11,0-2-24,-2-5 0,10-8-2,-2-11 0</inkml:trace>
  <inkml:trace contextRef="#ctx0" brushRef="#br0" timeOffset="68814.1036">16071 16728 28,'-26'12'33,"5"13"-4,-3 9-10,-1 7-5,6 22-4,2-5-1,14 5-2,3-8 0,16 6-3,4-3 1,10 0-4,5-10-1,1-13-9,3-9-10,0 0-19,-11-16 2,0-2-2,-10-21 13</inkml:trace>
  <inkml:trace contextRef="#ctx0" brushRef="#br0" timeOffset="69286.1301">16232 17089 28,'0'9'26,"4"11"-3,-4 2-6,0 3-4,0-3-5,-4-11-1,4-1-3,0-1-1,0-9-1,0 0-2,-11-14 1,7-3-1,0-8 0,1 4-2,-2-4 2,0 4 0,2 6 0,3-8-2,0 4 1,3 10 1,-3 9 0,16-3 0,-4 3-1,7 0-1,-1 0 2,4 0 0,-2 0-1,3 0 1,-5 0-1,-3 0 0,-3-4 2,-12 4 0,14 12 0,-14-1 1,0 4-1,0-6 1,0 9 0,0 4 1,0-1-2,0 2-3,4 5-12,-4-9-17,12-3-1,-12-4 1,13-2 7</inkml:trace>
  <inkml:trace contextRef="#ctx0" brushRef="#br0" timeOffset="69616.1487">16433 16711 48,'13'8'37,"12"16"0,0 12-15,3 0-10,5 18-3,-8 1-3,0 9-3,-10-2 0,-6-6-1,-9 3 0,-11 0-4,1-15-1,-8-13-13,-1-9-21,8-15 0,-5-7 0,16 0-2</inkml:trace>
  <inkml:trace contextRef="#ctx0" brushRef="#br0" timeOffset="70514.2016">21799 15899 55,'-5'-18'32,"-14"-7"-12,-8-4-5,-5 4-3,-13-2-3,-2 8-2,-9 4-2,-3 15-3,-2 8-1,1 18 0,5 15-1,5 15 0,10 13 0,8 8-1,13 6 1,10 3 0,9-2-3,13-7-12,-1-16-21,17-15 1,-9-22-1,10-2 4</inkml:trace>
  <inkml:trace contextRef="#ctx0" brushRef="#br0" timeOffset="71032.2294">21076 16411 47,'0'0'33,"13"18"-8,-4 1-16,9 3-4,1-2-3,5 2 3,-1-9-2,1-1 3,-3-9-1,-1-6 1,-5-9-1,1 3 2,-4-5-2,0-7-4,0 3-14,3 0-23,-15-7 0,9 6-1,-14-18 0</inkml:trace>
  <inkml:trace contextRef="#ctx0" brushRef="#br0" timeOffset="71677.266">21244 15337 65,'0'10'20,"6"6"-4,-4 3-4,1 1-7,1 3-1,1-2-1,-1-2 0,0-5-1,-4-14-1,0 0 0,0 0 0,-13-22 0,5 0-1,-3-4 0,1 0-1,0-2 1,2 6-1,8 0 0,-3 4 0,6 4 1,5 5-1,5 1 0,4 3 1,6-1-1,0 2 1,1 0 0,-2 1 1,-3-1 0,-2 1 0,-4-1 0,-4 4 0,-9 0 1,0 0-1,0 0 0,0 0 1,9 0 1,-9 0 0,4 18 0,0-2 1,1 5-1,2 6-2,2 3-18,6 7-16,-11-12-2,6 7 0,-10-19 1</inkml:trace>
  <inkml:trace contextRef="#ctx0" brushRef="#br0" timeOffset="73394.3654">16878 16963 6,'0'0'32,"15"7"1,-3-7-2,9 6-18,8-6-5,2 6-6,1 0-11,-1-9-17,1 3-6,-10-12-2,-1 12 11</inkml:trace>
  <inkml:trace contextRef="#ctx0" brushRef="#br0" timeOffset="73591.3762">16896 17091 30,'0'12'34,"0"-12"2,21 12-11,-1-4-11,1-2-6,6 3-10,3-9-20,4 0-11,-9-6-1,6 6-3</inkml:trace>
  <inkml:trace contextRef="#ctx0" brushRef="#br0" timeOffset="73876.3924">17294 17025 49,'0'0'37,"14"-6"1,5 6-12,5 0-17,1 0-5,5 0-5,5 0-14,3 14-22,-14-14 1,4 10-2,-9-15 3</inkml:trace>
  <inkml:trace contextRef="#ctx0" brushRef="#br0" timeOffset="74244.4145">17692 16997 22,'10'-22'28,"-2"11"-4,-4-7-6,-1 4-5,-3 14-3,8-17-2,-8 17 0,0 0-1,9 0-2,-9 0-1,4 7-2,-4-7 0,0 10 3,0 2-2,0 8 2,0 1 0,0 12-1,-5-6 1,5 9 0,0 1-1,3-3-6,5-3-12,2-12-26,-5-9 2,-5-10-1,11-4-1</inkml:trace>
  <inkml:trace contextRef="#ctx0" brushRef="#br0" timeOffset="74771.4433">17861 16402 23,'24'8'33,"-10"7"-6,12 10-9,7 19-2,1 11-4,8 23 0,-7 2-3,-1 9-4,-9-6-2,-5-1 0,-17-2 0,-6-10-2,-12-2 2,-5-15-2,-4-17 1,2-6 1,-3-5 0,3-3-2,5-2-4,0-11-22,2-9-13,15 0 1,-20-9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7:34:31.37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17196 8722 25,'162'-7'15,"55"2"1,48-7 0,45-1-1,41-2-2,32-4-1,27 3-1,11-4-1,0 6-1,-13-3 0,-19 7-1,-29-4-1,-23 6-3,-40 1-7,-42 2-23,-49-9-11,-34 2 1,-51-10-2</inkml:trace>
  <inkml:trace contextRef="#ctx0" brushRef="#br0" timeOffset="648.0364">22450 8407 12,'0'0'26,"0"0"-4,0 0-5,18 5-2,2 1-5,6 2-4,3 2-1,2 2-1,6 2 0,-5-1-2,-4 2 0,-5-2-1,-14 1 0,-4 0 0,-5-2 1,-11 0 0,-6-5 1,0 3-1,-3-3-1,0-2-5,4 0-14,16-5-13,-22 7-2,22-7 0</inkml:trace>
  <inkml:trace contextRef="#ctx0" brushRef="#br0" timeOffset="2482.1425">22868 8611 13,'18'13'32,"-8"-7"0,13 5-10,2 5-8,1 3-4,4 3 0,3 1-3,-7 1-4,-2 1-8,-4-6-9,-10-5-10,-2 2-9,-8-16-1,0 0 2</inkml:trace>
  <inkml:trace contextRef="#ctx0" brushRef="#br0" timeOffset="2670.1533">23151 8620 30,'-10'3'33,"-7"-3"1,-2 10-13,-8 6-8,-3 0-3,-2 5-4,-3 0-3,4 1-8,5-6-25,7 7-4,2-16-1,14 5 0</inkml:trace>
  <inkml:trace contextRef="#ctx0" brushRef="#br0" timeOffset="4588.2629">19495 6275 9,'-15'0'31,"15"45"0,-6 39-11,9 41-5,2 40-6,-2 36 0,3 33-2,-2 23-3,2 17-1,0 6-2,4-6-3,-4-13-1,3-22-2,2-21-5,4-24-15,-8-37-7,9-23-1,-14-43 5</inkml:trace>
  <inkml:trace contextRef="#ctx0" brushRef="#br0" timeOffset="5249.2991">19513 6302 37,'0'0'21,"-18"5"-3,1 10-4,-4 7-5,-1 0-4,-3 3-2,4-2-1,0 0 0,6-6 0,6-6-1,9-11 0,0 0 0,0-16 0,10-3 0,3-3 1,3-4-1,-3-2 0,5 2 1,-5 2-1,-1 7 1,0 8 1,1 13 0,-4 6 1,4 9-2,4 6-7,5 6-22,4-8-5,14 1-1,-3-14 0</inkml:trace>
  <inkml:trace contextRef="#ctx0" brushRef="#br0" timeOffset="5763.3294">19782 6216 25,'0'24'28,"-5"-6"-9,5 4-6,5 5-5,2-1-1,5-2-2,4-7-1,4-6-1,1-11 0,3-3 0,-5-12-1,-1-4 0,-6-5 0,-4-3 0,-8 4 1,0 2-1,-4 5 0,4 16-1,-15-5 1,11 22 0,1 7-1,6 10 0,4 9-1,2 3 1,0 4 1,0 0 0,-5-4 0,-4-5 1,-7-8 0,-12-6 0,-8-10-2,-2-10-6,-2-7-17,7-2-12,-8-13-2,14 6 1</inkml:trace>
  <inkml:trace contextRef="#ctx0" brushRef="#br0" timeOffset="6451.369">19316 8932 22,'0'0'31,"-21"-22"-6,1 11-5,-4 4-6,-4 1-3,3 6-3,-2 8-3,4 6-2,4 3-2,7 7 0,8 3-1,8 3 1,9-1 0,8 0 1,3-8 1,7-7 1,-2-9 2,1-5 0,-5-15 1,-6-4 0,-12-12-1,-3-1-1,-11-4-2,0 0-4,-4 11-11,1 8-27,-13 8-1,2 16 0,-8 8 0</inkml:trace>
  <inkml:trace contextRef="#ctx0" brushRef="#br0" timeOffset="10776.6168">20896 8500 30,'0'0'21,"0"0"-3,0 0-4,5 18-3,-5 0-3,3 6-4,-3 5 0,7 3-1,-4-1 0,0-2 0,-3-7 1,6-8-1,-6-14 0,0 0 0,0-17-1,-6-5 0,1-7 1,0-2-2,0 2-2,1 1 0,4 7-2,-5 5-8,5 7-18,0 9-4,0 9 0,9 12 5</inkml:trace>
  <inkml:trace contextRef="#ctx0" brushRef="#br0" timeOffset="11284.6463">20840 8932 25,'0'0'28,"0"0"-8,11-7-5,-1 4-6,5 3-2,1 0-3,0 6-1,-2 6 0,-6 1-1,-8 7 0,-4 2 0,-8 5-1,-6-1-1,0-4 0,-1 2-1,3-5 0,9-6 1,7-4-1,15-6 2,9-3 1,3-3 1,8 3 2,-5-7 0,5 7 1,-8-3 0,-3 3 0,-12 0-1,-12 0 0,11 0-5,-11 0-13,-11-9-22,11 9-1,-9-12 0,9 12-1</inkml:trace>
  <inkml:trace contextRef="#ctx0" brushRef="#br0" timeOffset="12111.6941">19398 6996 19,'0'0'19,"0"0"-2,0 0-3,22 0-2,-4 0-3,5 0-2,1 0-1,3 0 0,-1 0-2,0 0-1,-8 0 0,-2 0-1,-16 0-4,11-5-9,-16-4-19,5 9-1,-8-19 0,4 9 16</inkml:trace>
  <inkml:trace contextRef="#ctx0" brushRef="#br0" timeOffset="12780.732">18949 6837 19,'0'0'23,"16"-13"-6,0 9-3,1 1-3,3 3-4,2 0-1,-4 5-1,-1 2-1,-6 8 0,-5-1-2,-9 2 0,-7-1 0,-5-4-1,-3 0 1,2-3-2,-1-3 0,7-5 1,10 0-1,0 0 0,0 0 2,22 0-1,-1 3 1,3 6 1,2 5 1,-5 1-1,-3 6 1,-7 0-1,-8 0 1,-8-2-2,-8-2-1,-5-4-2,-5-9-3,4 1-6,-3-5-17,-2-8-7,13 1-1,-4-5 1</inkml:trace>
  <inkml:trace contextRef="#ctx0" brushRef="#br0" timeOffset="13488.7717">19793 6979 17,'0'0'30,"0"0"-3,22 6-7,-1-3-6,6 3-14,8 6-24,-5-12-4,14 7-2,-7-11 5</inkml:trace>
  <inkml:trace contextRef="#ctx0" brushRef="#br0" timeOffset="13829.7927">20185 6976 18,'13'6'29,"9"-1"-1,-1-5-16,8 0-12,4 7-20,-3-10-5,10 7-3,-13-8 15</inkml:trace>
  <inkml:trace contextRef="#ctx0" brushRef="#br0" timeOffset="14061.8062">20545 6986 23,'11'-4'29,"16"7"-1,0-3-21,4 0-26,6 10-7,-15-10-1,8 9 13</inkml:trace>
  <inkml:trace contextRef="#ctx0" brushRef="#br0" timeOffset="14603.8367">20805 7112 14,'0'0'30,"0"0"-2,0 0-7,0 22-8,0-4-10,0 1-13,3 9-16,-3-6-4,9 7 0,-4-7 18</inkml:trace>
  <inkml:trace contextRef="#ctx0" brushRef="#br0" timeOffset="14921.8545">20827 7466 26,'0'0'32,"0"0"-1,0 0-10,-6 16-7,1 0-6,2 5-7,-1 5-8,4 4-17,-4-3-8,8 5-1,-4-9 1</inkml:trace>
  <inkml:trace contextRef="#ctx0" brushRef="#br0" timeOffset="15183.8705">20833 7907 5,'0'0'31,"10"0"0,-10 0 0,0 14-16,0 1-13,0 3-13,6 13-17,-9-10-3,8 10 1,-5-7 16</inkml:trace>
  <inkml:trace contextRef="#ctx0" brushRef="#br0" timeOffset="15374.8815">20877 8215 26,'0'0'31,"0"25"-1,-3-5-11,3-1-11,0 5-7,3 2-11,4 3-20,-7-11 0,14 4-1,-14-22 18</inkml:trace>
  <inkml:trace contextRef="#ctx0" brushRef="#br1" timeOffset="20599.1784">19500 8649 5,'0'0'13,"0"0"-1,0 0-1,0 0-3,7-10-1,-7 10-1,0 0 1,0 0-1,0 0 1,7-11 0,-7 11 0,6-13 0,-6 13 0,10-17-1,-4 5-2,-1 0 0,1-1-1,1-3-1,0 0 0,0 0-1,1 0 1,-2-3-2,3 2 1,-2-1 0,2 3 0,3-1 0,0 0 0,1-4-1,4-4 1,-1-1 0,3-5 0,4-2 0,1-1-1,-2-4 1,2 1 0,0 1 0,0 1 0,-3 5 0,3 0 0,-5-3-1,2 1 1,-2 0-2,3 1 2,0-1-2,2 1 1,0 0 0,0 1 0,1 4-1,-1 2 1,0 5 1,-1-1-1,-2 1 0,-2-2 0,-1 0 1,1-6-1,2-2 0,0-2 1,-1-4-1,1-1 0,-1 1 1,0 4-1,-1 0 0,-2 6 0,-4 3 0,1 1 0,-2 3 1,0 1-1,2 1 0,-3 0 0,2 1 0,-1-6 0,3 5 0,-2-2 0,2 2-1,-3 0 1,-1 0 0,1 0 0,2-2 0,-4 3 0,2 0 1,-2 1-1,-4-2 1,1 3-1,0 2 1,-7 10-1,7-13 0,-7 13 1,0 0-1,0-9 0,0 9 1,0 0-1,0 0 0,0 0 0,-14-4 1,14 4-1,-19 0 0,7 0 0,-2 0 0,-1 0 1,-1-3-1,-2 3 0,3 0 0,-1 0 0,1-3 0,0 3 0,1 0 0,3 0 0,1 0-1,10 0 0,-12 3 0,12-3 1,0 0-1,18 8 1,-1-4 0,5-1-1,2-3 2,3 0-1,1-4 1,-3 1-1,-2-1 1,-4 1 0,-6-1-1,-13 4 1,10 0-1,-10 0 1,0 0-1,-14 10 1,14-10-1,-15 13 0,6-1 0,4 3 0,0 2 1,5 2 0,0 2 1,3 1 0,2 2 0,3-2 0,1-4 0,1-1-1,-1-6-2,-9-11-12,0 0-24,15 5 0,-21-17 0,6 12 0</inkml:trace>
  <inkml:trace contextRef="#ctx0" brushRef="#br1" timeOffset="26413.5524">21380 6647 36,'-29'0'27,"11"8"-4,-2 7-3,-1 6-5,9 12-4,0 2-3,12 10-2,3-3-1,11 2-3,9-3-3,2-7-6,3-5-11,2-8-17,-8-15 0,0-3-1,-6-14 16</inkml:trace>
  <inkml:trace contextRef="#ctx0" brushRef="#br1" timeOffset="27211.598">21494 6805 20,'-25'-8'32,"25"8"-2,-21-20-10,13 4-5,5 2-6,3-1-3,7 4-3,5 1-1,8 10-1,2 0-1,1 10 1,-6 4-1,-5 7 1,-5 7-1,-7 1 1,-10 0-1,-5-1 0,-7-6 0,0 0-1,6-6 0,3-5 0,13-11 0,-9 8 0,9-8 0,13 0 0,2 4 1,4-4-4,5 0-8,1 0-13,-5-12-7,10 9 0,-11-11 4</inkml:trace>
  <inkml:trace contextRef="#ctx0" brushRef="#br1" timeOffset="27383.6083">21709 6861 32,'0'0'35,"9"21"0,-6-6-11,-3 0-9,0 9-5,-7-4-6,1 0-13,-4-9-25,7 1-2,-10-12 0,13 0-1</inkml:trace>
  <inkml:trace contextRef="#ctx0" brushRef="#br1" timeOffset="27814.6321">21775 6702 9,'18'0'31,"-5"-11"0,3 11-10,3 0-5,-3 3-4,-1 5-4,-7 1-3,-3 5-2,-5-1-1,-7-4-1,-3 0-1,-4-6-1,14-3-1,-11 3 1,11-3-1,14-6 0,1 6 0,3 0 2,3 3 0,-2 7 2,-9 6 0,-7 4 0,-10 1 0,-9 0-1,-2 0-6,-4-4-14,-11-12-14,18 0 0,-5-14 0</inkml:trace>
  <inkml:trace contextRef="#ctx0" brushRef="#br1" timeOffset="28216.6565">22018 6604 27,'12'3'36,"-12"-3"0,24 17-1,-2 5-20,-6 2-6,8 13-4,-10 3-1,-3 6 0,-11-1-3,-3-1 0,-5-5-1,-9-4 0,-1-7 0,-3-8 0,1-5-1,3-6 1,6-4-1,11-5 0,-15 5 0,15-5 0,0 0-3,0 0-6,0 0-15,10-9-12,-10 9 0,5-11 0</inkml:trace>
  <inkml:trace contextRef="#ctx0" brushRef="#br0" timeOffset="32497.8998">19531 9186 29,'0'0'20,"-4"15"-2,4 11-2,0 15-4,0 13-3,3 18-1,2 6 0,0 14-1,2 1-2,2 0-2,0-3-2,1-8-2,-3-7 1,-1-16-2,0-9 0,-1-9 1,2-7-2,-4-11-5,1-11-16,3 2-7,-7-14 0,0 0 0</inkml:trace>
  <inkml:trace contextRef="#ctx0" brushRef="#br0" timeOffset="34555.0183">18572 8555 39,'0'0'32,"0"0"-5,0 0-6,0 0-7,-5 28-6,5-1-12,4-2-28,5 12-1,-14-11-1,12 6 1</inkml:trace>
  <inkml:trace contextRef="#ctx0" brushRef="#br0" timeOffset="34900.0378">18316 9058 29,'0'0'32,"21"3"0,-6-3-11,6-3-11,6 3-11,1-4-15,10 7-14,-15-12-1,7 9-1</inkml:trace>
  <inkml:trace contextRef="#ctx0" brushRef="#br0" timeOffset="35283.0599">18586 9061 19,'13'-5'23,"-7"-7"-5,1 0-2,4-1-2,-4-1 0,3 2-1,-4 2-2,-6 10-1,12-15-2,-12 15-2,0 0-2,0 0-1,0 0-1,7 19-2,-7-3 0,5 5 0,-5 1 0,3 5 0,-3 2 1,5 0-1,0-3 2,-1-2-2,-1-6 1,-3-6-6,0-12-27,17 12-4,-17-12 0,0 0 0</inkml:trace>
  <inkml:trace contextRef="#ctx0" brushRef="#br0" timeOffset="37416.1826">19361 7608 41,'22'0'27,"-2"0"-3,3 0-3,5-3-5,-2 3-12,3 5-31,-13-13-4,3 8-3,-19-10 0</inkml:trace>
  <inkml:trace contextRef="#ctx0" brushRef="#br0" timeOffset="38800.2622">19675 7421 24,'7'-25'30,"4"11"-6,2-1-7,5 1-4,5 6-4,1 2-2,-2 6-1,-4 9-1,-5 6-2,-7 5-1,-6 6 0,-10 2-1,-3 3 0,-5-4 0,4-2-1,-2-4 1,6-4 1,4-4 1,9-1 1,-3-12 0,21 12 0,-5-8 0,3 1-1,6 2-7,1 0-32,-10-14-1,3 2-1,-9-6 0</inkml:trace>
  <inkml:trace contextRef="#ctx0" brushRef="#br0" timeOffset="39548.3046">18484 7586 32,'0'9'28,"0"-9"-5,25 0-5,-3 0-9,8 0-17,9 4-19,-6-13-2,8 9-2,-10-13 17</inkml:trace>
  <inkml:trace contextRef="#ctx0" brushRef="#br0" timeOffset="39849.3212">18789 7574 32,'0'0'32,"9"4"1,9-4-13,7 0-14,3 0-21,10 4-14,-8-12-2,11 8-1</inkml:trace>
  <inkml:trace contextRef="#ctx0" brushRef="#br0" timeOffset="40349.3508">19113 7591 2,'-9'0'28,"13"12"-1,-4-12-10,12-3-20,12 7-20,-7-12-2,11 14 3</inkml:trace>
  <inkml:trace contextRef="#ctx0" brushRef="#br0" timeOffset="40898.3822">18448 7698 30,'0'0'25,"0"0"-5,0 0-4,-3 17-3,1-1-4,-3 2-3,1 4-5,1 4-8,3 5-13,-8-7-10,15 6-1,-10-10 0</inkml:trace>
  <inkml:trace contextRef="#ctx0" brushRef="#br0" timeOffset="41218.3995">18453 8081 33,'0'0'32,"0"0"1,0 0-10,4 18-11,-4-1-10,0 3-14,0-5-19,4 13-2,-4-10 0,3 9 8</inkml:trace>
  <inkml:trace contextRef="#ctx0" brushRef="#br0" timeOffset="41473.4146">18513 8347 28,'0'11'31,"3"9"-1,-3-2-14,0 4-11,0 7-26,-9-15-6,12 10-2,-3-24-1</inkml:trace>
  <inkml:trace contextRef="#ctx0" brushRef="#br2" timeOffset="45327.6353">18489 7607 11,'0'0'27,"0"0"-5,0 0-5,0 0-4,7 9-2,0 0-2,3 2-2,7 7 0,4 7 0,13 10 0,5 8-1,13 14-2,7 11 0,9 10 0,2 4-2,7 4 0,0 0-1,0-3-1,1-4 1,-4-9 0,-8-15-2,-7-11-2,-3-3-8,-14-12-21,-14-12-3,-6-8-1,-22-9 0</inkml:trace>
  <inkml:trace contextRef="#ctx0" brushRef="#br2" timeOffset="46157.6835">18509 7577 20,'0'0'29,"0"9"-5,3 1-6,1 7-5,-1 2-4,3 6-3,0 4-3,0 0 0,1 1-1,-2-7 0,-5-3 0,0-8-1,0-12 0,0 0 0,-8-7 0,1-5 0,-1-11 0,1 1-1,0-6 0,-1 2 1,2 1 1,1 1-1,1 2 1,0 5-1,4 4 1,0 13 0,9-6 1,4 13 0,5-2-1,6 4 1,6 1-1,3 2-3,5-2-17,0 5-17,-12-8-1,3 4 0,-14-8 2</inkml:trace>
  <inkml:trace contextRef="#ctx0" brushRef="#br2" timeOffset="50661.0262">17531 7220 16,'-22'0'30,"10"10"0,-7 0-10,1 8-6,2 9-5,1 3-2,8 6-1,1 2-2,6 4 1,8-2-1,7-1-1,2-4-2,2-9-10,2-14-22,5 1-3,-5-18-1,1-3 0</inkml:trace>
  <inkml:trace contextRef="#ctx0" brushRef="#br2" timeOffset="51151.0549">17553 7381 27,'-3'11'32,"3"-11"1,14-3-11,3 3-8,4 0-10,1-6-12,2 0-19,4 8-5,-10-10-1,2 8 2</inkml:trace>
  <inkml:trace contextRef="#ctx0" brushRef="#br2" timeOffset="51530.0761">17768 7307 15,'0'-14'28,"0"14"-4,10-16-4,-10 16-3,0 0-4,0 0-2,3 9-3,-6 5-3,3 7-1,0 3-2,0 2 2,0 3-3,0-4-3,3 2-6,-3-9-15,0-7-11,6-2 0,-6-9-1</inkml:trace>
  <inkml:trace contextRef="#ctx0" brushRef="#br2" timeOffset="51693.0859">17894 7481 14,'5'11'34,"2"9"1,-7-1 0,-9 3-18,3 2-12,-3 1-13,5-2-24,-13-13-1,13 0-2,-7-15 4</inkml:trace>
  <inkml:trace contextRef="#ctx0" brushRef="#br2" timeOffset="52200.1146">18011 7357 22,'11'-15'22,"7"6"-2,0 0-4,4 1-2,1 8-2,-6 0-2,-1 7-2,-9 6-2,-7 8-1,-7 3-2,-6 4 0,-5 0-1,-2-4-2,2 1 0,0-7-1,9-3 1,9-15 0,0 10 1,14-10 0,2-7 1,6 7 0,0-5 0,5 5-1,-2 0-6,-3 0-16,-9-4-13,6 10 0,-9-12-1</inkml:trace>
  <inkml:trace contextRef="#ctx0" brushRef="#br2" timeOffset="52547.1352">18215 7252 42,'0'0'36,"13"4"0,-4 5-12,5 13-10,-4 2-6,0 10-2,-3 3-3,-2 4-1,-5 1-2,-7-3-1,-1-1-2,-7-7-1,3-2-1,-4-11-1,6-3-1,-2-8-6,12-7-9,-7 9-13,7-9 1,0 0 1</inkml:trace>
  <inkml:trace contextRef="#ctx0" brushRef="#br0" timeOffset="57505.471">20189 7945 15,'0'0'31,"7"13"-1,-17 6-7,4 3-8,-4 8-7,-2 5-1,0 1-1,-3 0-2,3-2-2,0-7 0,4-5 0,1-6 0,7-16 0,0 0-1,0 0 1,0-14 0,7-2-1,1-10 0,3 0-1,1-7 0,1 0 0,3 1 1,-1 4-1,-3 1 0,-2 9 0,-1 2 0,-9 16 0,12-12 1,-12 12-1,6 11 1,-2 2 0,1 6-1,3 6 1,3 4 0,2 4 1,2 1-1,0-2 0,0 0-1,-1-6-1,2-1-3,-7-13-8,1-7-18,-10-5-6,0 0 0,9-15 0</inkml:trace>
  <inkml:trace contextRef="#ctx0" brushRef="#br0" timeOffset="58057.502">20143 8117 34,'0'0'34,"13"5"-3,-1-5-10,3 0-9,8 0-11,4 0-22,7 0-10,-12-8-2,8 5-1</inkml:trace>
  <inkml:trace contextRef="#ctx0" brushRef="#br0" timeOffset="58577.531">20122 7846 37,'0'0'31,"0"0"-6,0 0-6,0 0-6,0 0-4,0 0-3,21-5-3,-3 5-1,8 0-1,5 0-1,2 0-2,1 0-1,0 0-2,-6 0 0,0 0-2,-11-5-1,-5 1 0,-12 4 1,5-15 1,-5 15 3,-14-17 2,4 10 1,0 0 0,10 7 3,-13-8-1,13 8 2,0 0 0,11 12 1,-11-12-1,19 17 0,-12-5 2,0 2 0,-7-1 0,4-1-3,-4-2-17,-4 0-17,-7-14-1,11 4-1,-15-4 6</inkml:trace>
  <inkml:trace contextRef="#ctx0" brushRef="#br0" timeOffset="59321.5736">19075 7899 23,'0'0'32,"5"15"1,-10-6-9,5 2-9,0 5-7,0 3-3,0 3-1,0 2-1,0 0-1,5-2-1,-5-4-3,4-1-3,-4-6-6,0-11-14,8 9-9,-11-19 0,3 10 0</inkml:trace>
  <inkml:trace contextRef="#ctx0" brushRef="#br0" timeOffset="59691.5952">19043 7924 23,'13'-13'29,"-1"5"-3,-1 1-8,1 1-3,3 6-4,-1 0-4,1 0-3,-3 9-1,-2-1-2,-3 2 0,-5 0-2,-2 1 0,0-11-1,0 15 1,0-15-1,0 0 0,0 0 1,11 8 0,1-8 2,4 3 0,1 0 0,-2 4 1,-1 2 0,-3 7 1,-8 3 0,-10 0-1,-9 2-1,-4-4-1,-4-3-5,1 0-8,2-5-14,-3-14-7,14 1 0,-3-13 5</inkml:trace>
  <inkml:trace contextRef="#ctx0" brushRef="#br0" timeOffset="60311.63">18989 7758 18,'0'13'25,"0"-13"-7,19 0-5,-2 0-2,2 0-3,7 0 0,3 0-1,2 0-3,-3 0-2,-1 0 0,-6 0-1,-4 3-1,-3-3-1,-14 0-1,0 0-1,5-10 0,-5 10-1,-19-15 1,6 6 0,-1 0 0,0 1 2,-1 0 0,3 4 1,12 4 1,-11 0 0,11 0 1,11 11-1,3-2 0,0 0 0,5 3 1,1-3-1,-2 2 1,-4-2 1,-4-2-1,-10-7 0,0 12-4,0-12-14,-13 19-12,-9-19-1,6 14 0</inkml:trace>
  <inkml:trace contextRef="#ctx0" brushRef="#br0" timeOffset="69836.5266">20808 6995 15,'0'0'19,"0"-13"-2,0 13-2,-9-6-3,9 6-4,-16 0-1,16 0-2,-18 0-2,18 0-1,-15 11-1,15-11-1,-10 17 0,10-17-1,-5 17 1,5-17 0,3 16 0,-3-16 1,15 9 0,-6-9 2,0 0 1,1-6 0,2 1 2,-6-5 0,-6 10 1,10-21 0,-10 12 0,-3-4-2,3 13 0,-18-17-2,7 12 0,-5 2-2,2 3-1,0 5-1,4 3 0,3 1 0,4 3-1,3 1 1,5-1-1,2 0 2,6-2-1,2-3 1,0-4 0,-1-3 1,-1 0 0,-2-3 0,-1-2-1,-10 5-5,0 0-23,3-17-8,-3 17 0,-3-15 1</inkml:trace>
  <inkml:trace contextRef="#ctx0" brushRef="#br0" timeOffset="70902.589">18454 7532 16,'0'0'13,"0"0"-2,-13-5-2,13 5-2,-11 6-2,11-6-1,-10 17-2,6-7-1,4 0-1,0-1 1,0-9 1,7 16 0,-7-16 1,20 5 0,-9-5 3,1-7 0,1 1 2,-1-3 0,-2-2 0,-7-2 1,-3 2-1,-3-3-1,-7 4-1,-2-2-2,-4 8-2,0-2-1,-1 6-1,1 0-1,5 7 0,2 6 0,3-1 0,6 0-1,0 0 2,7-1 1,1-2 0,3-5 1,5-4-4,1 0-14,0-6-17,-11-7-1,6 8 0,-15-16 4</inkml:trace>
  <inkml:trace contextRef="#ctx0" brushRef="#br3" timeOffset="79699.3696">19691 8236 16,'0'0'14,"0"-10"0,0 10-3,0 0 0,0 0-2,0 0 0,0 0-2,0 0-1,-8-10-1,8 10-1,0 0 0,-15-6 0,15 6 0,-9-11 1,9 11 0,-9-9 0,9 9-1,-7-8-1,7 8 1,-12-10-1,12 10-1,-10-4 0,10 4 0,-12-5-1,12 5 1,-15-7 0,15 7-1,-12-7 1,12 7-1,-13-9 0,13 9 0,-15-9-1,15 9 1,-14-5 0,14 5-1,-15 0 0,15 0 0,-18-4 1,18 4-1,-12 3 0,12-3 0,-18 0 0,18 0 0,-16 7 1,16-7-1,-15 6 0,15-6 0,-16 3 0,6-3 0,10 0 0,-16 7 1,16-7-1,-18 0 0,18 0 0,-16 5 0,16-5 0,-14 6 0,14-6 0,-16 4 0,16-4 0,-15 5 0,15-5 0,-13 5 1,13-5-1,-14 6 0,14-6 0,-16 9-1,16-9 1,-12 11 0,12-11 0,-12 11 0,12-11 0,-11 10 0,11-10 0,-10 11 0,10-11 0,-9 9 0,9-9 0,-9 9 0,9-9 0,-9 11 0,9-11 0,0 0 0,-10 10 0,10-10 0,0 0 0,-6 10 0,6-10 0,0 0 0,-8 11 0,8-11 0,-4 12 0,4-12 0,-3 10 0,3-10 0,0 0 0,0 0 1,-7 9-1,7-9 0,0 0 0,0 0 0,0 0 0,0 0 0,0 0 1,0 0-1,0 0 0,0 0 0,0 0 0,0 0 0,0 0 1,0 0-1,0 0 0,0 0-1,0 0 1,0 0 0,0 0 0,0 0 0,0 0-1,0 0 1,0 0-1,0 0 0,0 0-3,0 0-6,0 0-27,0 0 1,8-12-1,-8-5 1</inkml:trace>
  <inkml:trace contextRef="#ctx0" brushRef="#br3" timeOffset="85687.7557">19225 8254 16,'0'0'15,"-8"20"-3,3-12-3,5 1-3,0-9-3,-5 15 0,5-15 1,0 0 0,0 0 2,0 0 0,0 0 0,0 0 0,0 0 0,0 0-1,9-12-1,-9 12-2,6-9 0,-6 9-1,3-11-1,-3 11 1,0 0 0,0 0 0,5 15 0,-5-4 0,-3 0 0,3 1 0,0 1 0,0-2 0,0-11 0,4 10-1,-4-10 1,10-3 1,-10 3 0,11-14 1,-3 3-1,-4 0 0,4-4 0,-4 2 1,2 1-2,0 1 1,-2 1-1,-4 10-1,6-12 1,-6 12-1,0 0 1,0 11 0,0-2-1,-6 0 0,2 3 1,1 0-1,0-1 0,-1-2 0,4-9 0,-6 11 0,6-11 1,0 0-1,0 0 1,0 0-1,0 0 1,10-16-1,-5 2 1,3-3 0,0-1-1,1-3 0,-3-1 0,-2 5 1,0 2 0,-4 15-1,0 0 1,0 0 0,-6 18 0,-1 1 0,3 7-1,-1-1 1,1 1-1,0-3 0,4-5 0,-5-5 0,5-13 1,0 10-1,0-10 0,7-15 0,-4 0 0,-3-2 1,6-4-1,0 0 1,-1 0-1,0 3 0,-5 3 0,5 5 0,-5 10 0,0 0-1,0 0 1,4 21 0,-4-4 0,-4 3 0,4 2 0,0-1 1,-2-1-2,2-6 2,0-3-1,0-11 0,0 0 0,12-6 0,-6-8 0,0-4 0,2-4 1,-2-2-1,3 1 0,-2 3 0,-2 3 0,0 5 0,-5 12 0,0 0 0,0 0 0,8 17 0,-8 2 0,-7 2-1,5 3 2,-3-1-1,1 1 0,1-5 0,3-2 0,-5-7 0,5-10 1,0 0-1,0 0 0,3-9 1,0-9-1,2-1 0,-2-7 0,4 1 0,2 0 0,-2 1 0,-1 3 0,-1 5 0,-5 16-1,0 0 1,0 0 0,6 13 0,-12 11 0,0 2-1,-4 6 1,2 1 0,-2-2 0,4-3 0,-1-7 0,2-5 0,1-7 0,4-9 0,0 0 0,11-18 1,-3-2-1,-2-1 0,3-3 0,1-1 0,1 2 0,-3 2 0,-1 3 0,-1 5 0,-6 13 0,9-9 0,-9 9-1,0 16 1,0 1 0,-5 4 0,-1 7 1,-1 1-1,0 2 0,-2-4 0,2-5 0,1-2 0,2-8 1,4-12-1,0 0 0,5-12 0,1-8 0,2-4 1,2-5-1,1 0 0,2-1 0,0 1 0,-4 1 0,0 8 0,-2 5 0,-7 15 0,13-12 0,-13 12 0,0 12 1,0 1-1,-4 7 1,-2 2 0,-1 3-1,-1 1 1,-2 2 0,3-4-1,1-4 0,1-3 0,5-17 0,0 0 0,0 0 0,6-15 0,0-6 0,2-5 0,0-7 0,0-1 0,2 2 0,-2 3 1,0 5-1,0 5 0,-2 7 0,-6 12 0,10 0 1,-10 9-1,3 9 1,-3 2-1,0 5 1,-7 1-1,1 1 0,0 0 0,-2-3 1,2-3-1,0-4 0,-1-6-1,7-11 1,0 0 0,0 0 0,0-22-1,7 0 1,0 0-1,1-3 1,3 3 0,2 1-1,-4 3 1,2 5 0,-11 13 0,14-10 0,-14 10 0,10 9 0,-10-9 1,0 20-1,-4-5 1,-1 1-1,-3 4 1,1-1-1,-4 1 1,0-1-1,0-2 0,3 0 0,1-5 0,7-12 0,-7 10-1,7-10 1,4-11 0,2-2-1,1-2 1,4-3 0,-2-3 0,2 0 0,0 4 0,-1 1 0,0 5 0,-10 11 0,16-14-1,-16 14 2,0 0-1,5 9 0,-5 1 1,-4 4-1,0 0 0,-4 2 1,-1 5-1,0-1 0,0-3 0,0-1 0,-1-3 0,4-4-1,6-9 1,-10 5-1,10-5 0,4-17 0,0 0 0,3 0 1,0-4-1,4 1 1,0-2 0,1 2-1,-2 4 1,-2 2 0,-1 4 0,-7 10 1,10-5-1,-10 5 0,0 0 1,-3 12-1,3-12 1,-6 19-1,2-9 1,0 0-1,4-10 0,-9 13 0,9-13 0,-5 9 0,5-9-1,0 0 0,0-9 0,0 0 1,5-1-1,0-1 0,1-1 0,0 2 1,3-1-1,-6 2 1,-3 9 0,9-11 1,-9 11-1,0 0 0,0 0 1,6 11-1,-10-1 1,0 5-1,-1 2 1,-3 3-1,-5 1 1,0 4-1,-2-3 0,2 1 1,-1-2-1,2-3 0,2-4 0,1-4 0,9-10 0,0 0-1,0 0 1,0 0 0,0 0 0,-7-14 0,7 14 0,0 0-1,0-9 1,0 9 0,0 0 0,0 0 0,0 0-1,-7 9 1,7-9 0,0 0 1,0 0-1,0 0 0,-11-6 1,11 6 0,-14-5 0,5 5 0,-2-4 0,0 4 0,0 0 0,-1-4 0,0-1 0,1 0-1,-1 1 1,3-4-1,9 8 1,-16-15 0,8 6 0,8 9-1,-15-13 1,15 13 0,-12-7-1,12 7 1,-10 0-1,10 0-1,0 0 1,0 0-1,0 12 1,0-12-1,21 16 1,-7-3-1,3-1 0,0 1 1,1-1-1,-2-1 1,-6-4-1,-10-7 1,9 8 0,-9-8 0,-11-2 1,-2-6-1,-5-2 0,-2-4 1,-2 0-1,2 0-1,2 0 1,3 1 0,2 2 0,3 2-1,10 9 0,0 0 1,0 0-1,0 11 1,9-2-1,-1 4 1,6 1 0,3 2 0,1 0 0,2-1 0,-1-2-1,-1-4 2,-3-3-1,-2 0 0,-13-6 0,10 0 0,-10 0 1,-12-7-1,2 2 1,-5-4-1,-3 0 0,1-2 0,-1-1 0,1 2 0,5 2 0,1 0-1,11 8 1,-13-9-1,13 9 1,0 0-1,5 9 0,3 1 1,5 2-1,3-1 1,4 2-1,0 0 1,1 1 1,0-3-1,-6-2 1,-2-3-1,-3-3 1,-10-3-1,9 8 1,-9-8-1,0 0 1,0 11-1,0-11 0,0 0 1,0 0-1,0 0 1,0 0-2,0 0 1,-3-15 0,3 15 0,0-10-1,0 10 1,0 0-1,0-12 0,0 12 1,0 0-1,7-10 1,-7 10-1,11-15 1,-7 5-1,2-4 1,-1 0-1,0-3 1,0-3 0,-2-1 1,1-2-1,1 2 1,-1 0-1,0-1 1,-1 5 0,0 0-1,-3 3 1,5 2-1,-5 12 0,5-15 1,-5 15-1,0-13 0,0 13 0,0 0 1,-8-11-1,8 11 0,-15-7 0,6 4 0,0-2 0,9 5 0,-16-4 0,16 4 0,-11-10-1,11 10 1,-8-10 0,8 10 0,0 0 0,0 0 0,0 0 0,0 0 0,0 0 0,0 0 0,0 0 0,10 14-1,-1-14-2,5 6-4,-2-6-16,-1 0-14,6 0-1,-17 0 0</inkml:trace>
  <inkml:trace contextRef="#ctx0" brushRef="#br3" timeOffset="86170.7841">19656 8220 39,'0'0'28,"0"0"-5,0 0-4,0 0-5,-4 12-5,4-1-2,0-11-2,-12 22 1,0-6 0,3 6-1,-7-5-1,3 7-1,-7-2-4,2 2-26,1-7-9,7 0-1,-5-17 0</inkml:trace>
  <inkml:trace contextRef="#ctx0" brushRef="#br0" timeOffset="99183.1796">2077 9774 28,'0'0'29,"-25"-5"-9,6 5-4,-2 0-3,2 5-2,-3 7-4,4 3-2,-4 9-1,4 2-1,11 4-1,14 2 0,11-1-1,9-1 1,11-5-1,-1-3 0,4-7 1,2-3-1,-6-4 1,-8-4 0,-8-4-1,-21 0 1,-13-3-1,-2 0 1,-16 3-1,-9 6 1,2 5-2,-5 4 0,3 12 0,12 4 0,9 6 0,4 4 0,21 0 1,6-5-1,5-2 0,13-7 1,4-11 0,9-6 0,5-10 0,-3-7 1,-4-7-1,-1-7 1,-3-5-1,-12-6 0,-6-1 0,-12 1 1,-2 3 0,-8 1 0,3 11 0,-6 9-1,6 8 0,-15 12 1,15 8-1,0 3 0,8 4-1,-1 3-1,-3-3 0,4-1-4,-2-8-6,10 0-13,-7-5-14,-9-13 0,0 0 0</inkml:trace>
  <inkml:trace contextRef="#ctx0" brushRef="#br0" timeOffset="99392.1911">2288 9915 45,'6'-12'34,"-9"-3"-8,3 15-20,0 0-31,0 0-6,9 0-3</inkml:trace>
  <inkml:trace contextRef="#ctx0" brushRef="#br0" timeOffset="99667.2084">2486 10112 30,'22'30'36,"-7"-7"0,5 2 0,5 4-22,-7-9-4,3 4-3,-8-6-2,5-2-2,-9-8 0,-9-8 0,0 0-1,3-13 0,-6-6-2,3-5-3,4 1-10,-4 3-25,0-8-1,9 10 1,4-3-1</inkml:trace>
  <inkml:trace contextRef="#ctx0" brushRef="#br0" timeOffset="100070.229">3020 10131 42,'-13'22'37,"3"8"-1,-7 1-4,-5-6-18,3 4-6,-4-8-4,2-6-3,0-8-1,0-11-2,7-4-1,3-9 0,4 0 0,-2-5-1,9 3 1,6 0 1,9 7 1,4 7 3,-3 5-1,5 14 2,-2 0-1,2 9 1,-1 0 0,1 2 0,-8-2 0,2-1-1,3-8 0,-2-5 0,2-9-1,0-5 0,-2-9 0,1-8-1,-2-7 1,0-3-2,-2 1 2,-1 1-1,-6 3 1,0 6-1,-3 8 1,-3 13 1,0 0 0,0 19 0,-3 0 1,3 5-1,0 2 0,6 1 0,-6 0 0,10-3-1,-3-2-1,1-6-5,5-6-34,-3-2-1,-10-8-1,5-10 0</inkml:trace>
  <inkml:trace contextRef="#ctx0" brushRef="#br0" timeOffset="101563.3156">4662 10319 36,'0'0'32,"0"0"-1,-8 26-11,0 5-5,-7 8-5,3 11-4,-3 4-2,2 6 0,2-2-2,5-3 0,-3-8-1,4-11-1,2-13 0,3-13 0,0-10-1,3-15 1,0-9-1,-3-10 0,7-9 1,-1-9-1,2 0 1,-2 1-1,2 2 2,-1 8 0,2 5-1,-4 8 2,1 9-1,-6 19 0,13-9 1,-13 9 0,16 17-1,-4 4 0,0 6 1,5 7-1,0 2 1,6 8 0,-5 1 0,2 2-1,-2-4 1,-1-3-2,0-7-2,-2-8-3,1-3-5,-10-11-17,-6-11-10,0 0-1,-6-17 1</inkml:trace>
  <inkml:trace contextRef="#ctx0" brushRef="#br0" timeOffset="101769.327">4621 10615 25,'0'0'30,"-10"-6"-3,21 2-8,3 4-8,10 0-6,3 0-13,4-4-18,10 8-3,-10-8-1,9 4 7</inkml:trace>
  <inkml:trace contextRef="#ctx0" brushRef="#br0" timeOffset="102202.351">4422 10080 44,'0'0'30,"0"0"-10,11 0-6,13 6-4,8-6-5,10 6-2,6-3 1,8 2-1,-4-5 0,-2 0-2,-4 0 0,-8-5 0,-9 0-1,-11-1 0,-6-4 1,-12 10-1,-5-17 1,5 17 0,-13-17-1,13 17 0,-15-5 0,15 5 0,-3 10 0,8 0 0,-1 2 1,-1 3 0,-3 2 0,-6-3-4,2 1-14,1 4-15,-13-16-1,16-3 0,0 0 7</inkml:trace>
  <inkml:trace contextRef="#ctx0" brushRef="#br0" timeOffset="102638.3758">5136 10563 35,'0'0'29,"0"0"-4,0 0-9,-10-5-6,10 5-4,0 0-1,-10-3-1,10 3-3,0 0 0,0 0 0,-9 6 0,9-6 1,0 0 2,-6 13 0,6-13 1,0 0 0,-3 11 0,3-11-3,0 0-11,0-13-24,13 13-1,-11-14-2,10 10 0</inkml:trace>
  <inkml:trace contextRef="#ctx0" brushRef="#br0" timeOffset="103002.3977">5399 10366 54,'0'-11'35,"0"11"-2,9 2-12,-9-2-9,9 24-5,-9-4-2,6 11-2,0 4 0,0 8 1,-6 3-1,4 3 0,-4-4-1,0-2-1,0-8-1,2-11-3,5-3-4,-7-21-11,0 0-20,15-13 0,-15-7 0,7-2 1</inkml:trace>
  <inkml:trace contextRef="#ctx0" brushRef="#br0" timeOffset="103378.4187">5395 10396 51,'6'-17'34,"14"5"-7,4 5-9,1 1-6,12 6-4,-6 3-2,4 6-2,-7 4-2,-4 4 0,-11 5 0,-9 4-2,-9-2 1,-7 1-2,-7-4 1,-3-3-2,0-3 1,4-7-2,6-3 0,12-5 0,0 0 1,15-9 0,7 9 2,6 0-1,0 7 2,0 9 1,-6 7 0,-4 6 2,-12 5-1,-6 3 0,-9-2-1,-10-7-1,-3-4-9,-8-12-19,-2-18-8,5-5-1,-4-17 0</inkml:trace>
  <inkml:trace contextRef="#ctx0" brushRef="#br0" timeOffset="103883.4471">5349 10094 18,'0'0'31,"0"0"1,0 0-9,6-11-6,16 7-5,12 4-5,1-3-2,8 3-2,0 3-1,3 1-1,-6-1-2,-5 2 1,-10-1-1,-7-4 0,-9 0-1,-9 0 1,0-14 1,-3 5 0,-3-3 0,1 0 1,1 0-1,4 2 0,0 10 1,0 0 0,12 0-1,-3 10 2,-2 2-2,-1 5 2,-4 4-2,2-6-7,-4-4-24,0 5-3,0-16 0,0 15 0</inkml:trace>
  <inkml:trace contextRef="#ctx0" brushRef="#br0" timeOffset="104239.4687">6022 10476 43,'12'7'35,"7"-7"-3,2 0-11,4-5-8,9 5-5,-3-5-2,2 5-2,0-8-4,-6 5-4,-4 3-6,-6 0-12,-3-5-13,-3 5-1,-11 0 2</inkml:trace>
  <inkml:trace contextRef="#ctx0" brushRef="#br0" timeOffset="104525.4846">6130 10585 10,'0'0'29,"0"0"-1,22 8-7,-7-8-3,10 0-4,0-4-1,3 4-2,-3-4-3,3 4-2,-6-5-1,-1 5-1,-8-3-2,-1 3-2,-12 0-12,15 0-23,-15 0-1,0 0 0,-6-14-1</inkml:trace>
  <inkml:trace contextRef="#ctx0" brushRef="#br0" timeOffset="105001.5113">6815 10147 51,'0'-14'35,"3"24"0,-6 11-15,-6 8-6,3 19-6,-4 8-3,1 16 0,-2 3-1,4 6-1,3-9-1,4-9-3,0-8-3,3-19-12,5-18-21,12-12-1,-1-21 0,4-5 0</inkml:trace>
  <inkml:trace contextRef="#ctx0" brushRef="#br0" timeOffset="105442.537">7172 10354 40,'0'0'35,"9"20"1,-17 5-4,1 3-20,1 9-5,-4 1-1,4 3-1,-6-4-2,6-3 0,0-8-2,6-8 0,0-18-1,0 0-1,-5-12 0,5-15 0,7-6-2,-3-8 1,5-4-1,-3-6 0,3 8 1,0 4 0,1 8 1,-1 10 0,1 10 2,2 11 0,0 10 0,4 9 1,-3 3 0,6 9 0,-2 3 0,3 4 0,-1-2 0,0 2 0,-4-5-1,-2-2-2,-3-4-2,-2-11-7,1-3-19,-2-3-8,-7-10 0,0 0 0</inkml:trace>
  <inkml:trace contextRef="#ctx0" brushRef="#br0" timeOffset="105678.5491">7163 10543 29,'0'0'33,"6"8"0,7-8 1,14-2-23,2 2-11,4-3-15,7 3-16,-10-11-2,9 1 0,-11-10 6</inkml:trace>
  <inkml:trace contextRef="#ctx0" brushRef="#br0" timeOffset="106007.5699">7075 10135 47,'13'0'32,"14"4"-3,6-4-16,3 0-5,8 4-2,0 0-3,1-4-2,-5 0 0,-7 0-2,-8-4 0,-8-4-1,-7 1 1,-10-6 1,0 1 1,-4 1 1,4 2-1,0 9 2,0-11-1,0 11 1,19 9 0,-6 1 1,-3 3-2,1 3 0,-8 1-2,-6-2-16,-10-7-18,11 5 0,-15-13-1,17 0 0</inkml:trace>
  <inkml:trace contextRef="#ctx0" brushRef="#br0" timeOffset="106511.5984">7710 10048 24,'0'-12'34,"-7"2"1,7 10-3,2 29-12,-2 8-8,0 18-5,0 12-3,0 13 0,0 3 0,6 1-1,-3-3 0,1-13-2,2-11 1,0-11-2,2-17-3,0-16-6,2-7-13,4-6-16,-9-14 0,6-1 0,-6-8 2</inkml:trace>
  <inkml:trace contextRef="#ctx0" brushRef="#br0" timeOffset="106779.6143">7959 10449 51,'0'0'38,"0"0"1,0 0-5,0 0-25,13-6-40,-2 6-4,-11 0-2,17 0-2</inkml:trace>
  <inkml:trace contextRef="#ctx0" brushRef="#br0" timeOffset="108505.714">8223 10014 32,'0'0'34,"0"-17"0,0 17-10,-3 12-7,-3 11-5,3 21-4,-4 11-4,7 15-1,-6 9-1,6 6 1,0 4 0,0-7-2,5-10 1,0-14-1,1-13-2,-2-18-3,7-6-14,2-13-19,-7-21-1,9-3 1,-8-8 0</inkml:trace>
  <inkml:trace contextRef="#ctx0" brushRef="#br0" timeOffset="108836.731">8543 10235 42,'0'10'35,"0"8"2,0 16-4,6 9-21,-3-1-5,4 11-1,-3-3-2,3-1-3,1-5-2,-4-11-5,1-4-9,-5-7-18,0-22-4,0 0 0,-12-4 0</inkml:trace>
  <inkml:trace contextRef="#ctx0" brushRef="#br0" timeOffset="109194.752">8507 10309 22,'18'-19'34,"-2"-7"0,12 11-6,2 1-11,1 3-5,3 11-6,-3 0-2,-2 12-2,-10 5-2,-8 7 0,-11-4 0,-5 2-1,-7-1 0,-5-6 0,0 2 0,5-7 0,12-10 0,0 0 1,17 10 0,7-7 1,4 3 0,4 1 1,-2 8 1,-5 5 1,-6 2 0,-13 7-1,-14-1 0,-11 1-1,-12-4-1,-4-5-7,2-6-13,4-6-17,-5-15-1,13-3 0,-1-14 0</inkml:trace>
  <inkml:trace contextRef="#ctx0" brushRef="#br0" timeOffset="109836.7887">8479 9982 27,'0'0'31,"0"0"0,13 0-12,6 0-5,8 0-5,9 0-3,4 0-1,5 0-2,2 0-2,-7 0 0,-4 0-2,-8 3 0,-13 1-1,-15-4 0,0 0 0,-14 0 1,-4 0 0,-3 0 1,0-4 0,-1 0 1,5-2 0,7 2 0,10 4 1,0 0-1,19 0 2,-2 6-1,1-1 0,0 4 1,-2 2 0,-5 3-5,-2 1-15,-9 1-16,-8-11-1,8 6 0,-12-11-1</inkml:trace>
  <inkml:trace contextRef="#ctx0" brushRef="#br0" timeOffset="110368.8196">9125 10062 61,'0'0'32,"0"0"-4,0 0-9,0 24-7,-2 12-4,4 13-4,3 9-1,0 7 0,0 4 0,4 0 0,3-3-1,-3-11 0,-3-9 0,1-11-1,-4-9-1,1-9 1,-1-5 0,-3-12-1,0 12-2,0-12-4,0 0-22,14-4-9,-14-9-1,9 1 1</inkml:trace>
  <inkml:trace contextRef="#ctx0" brushRef="#br0" timeOffset="111102.8615">9527 10478 33,'0'0'27,"0"0"-1,0 0-11,0 0-6,0 0-4,0 0-3,0 0-1,0 0 0,0 10-1,0-10-3,0 0-8,0 0-18,0 0 0,0 0 0,0-12 12</inkml:trace>
  <inkml:trace contextRef="#ctx0" brushRef="#br0" timeOffset="111502.884">10022 10382 48,'0'0'31,"-15"-13"-7,-2 9-7,0 4-5,-11 4-4,5 6-3,0 0-1,4 9-2,0 3 1,4 8-2,7-1 1,8 1 0,5-1-1,10-3 1,6-3-1,7-9-4,9-1-10,1-4-19,-2-12-3,2 3 1,-7-11-1</inkml:trace>
  <inkml:trace contextRef="#ctx0" brushRef="#br0" timeOffset="111970.9114">10321 10510 6,'6'-13'51,"-6"13"-32,-5-16-3,-1 6-3,-3-1-3,-5-2-4,-2 2-1,-2 1-1,-3 4-2,-3 6-1,0 0 0,3 10-1,1 0-1,9 8 1,3 2 0,8-1 0,4 1 1,6-3 0,8-5 0,3-5 1,5-7 0,-1-9-1,3-6 0,1-4 1,2-1 1,-1-1 0,3 3 0,-5 0 0,2 11 1,-4 3 0,-2 9 0,-7 7 0,-8 7-1,-4-1 0,-5 6-1,-5 0-2,-8-4-4,1 1-12,0-6-20,-7-15-1,2 3 0,-1-8-1</inkml:trace>
  <inkml:trace contextRef="#ctx0" brushRef="#br0" timeOffset="113053.9738">10780 10406 32,'-23'-3'27,"4"10"-7,0 3-5,0 9-4,8 6-3,5 1 0,12 8-1,3-4 0,12 1 1,5-6-1,9-5-1,2-13-1,6-7 0,-5-14-1,1-10-1,-5-11-1,-9-7-1,-8-8 0,-13-9-1,-10-3 0,-14-3-1,-10 3 1,-10 7 0,-7 8 0,-3 11 0,3 10 0,5 16 0,6 14-1,8 13 1,15 11 0,16 3-1,12 3 1,16-1 0,8-3 0,10-3 1,3-4-2,3-11-2,-3-5-15,-9-4-18,-18-12 0,-2 4-1,-18-12 1</inkml:trace>
  <inkml:trace contextRef="#ctx0" brushRef="#br0" timeOffset="116617.4355">12063 10173 18,'0'0'32,"29"8"1,-4 6-2,11 10-16,15 10-3,-3 7-4,10 9 0,-3 2-3,-4-1-4,-5-5-7,-12-11-8,-11-10-20,-5-5-1,-18-20-1,0 0 0</inkml:trace>
  <inkml:trace contextRef="#ctx0" brushRef="#br0" timeOffset="116971.4561">12550 10113 15,'-5'-15'33,"5"15"1,-28 16 0,2 7-15,-6 16-5,-11 6-6,-2 15-2,-9 1-1,2 4-1,1-3-1,8-5-2,3-9 0,11-8-1,6-11 1,7-8-1,6-4 0,7-8 0,-1 1 0,4-10 0,0 10 0,0-10 0,0 0 0,0 0 0,0 0-1,0 0-5,16 4-9,-16-4-21,3-15-1,-3 15 0,0-27 0</inkml:trace>
  <inkml:trace contextRef="#ctx0" brushRef="#br0" timeOffset="130378.6875">2034 12441 55,'-19'-11'28,"8"11"-5,-6-4-6,-6 4-7,3 13-3,-1 0-2,4 7-2,6 5-2,4 6-1,7 1 0,9-1-1,6-4 1,5-12 0,5-8 1,5-7 2,-9-8 2,2-6 0,-17-11 1,-6-1 0,-10-4-1,-2 5 0,-10-2-1,0 5-6,1 5-7,6 1-12,8 5-17,7 11-1,10 0 1,9 7-1</inkml:trace>
  <inkml:trace contextRef="#ctx0" brushRef="#br0" timeOffset="130710.7079">2242 12580 28,'0'20'30,"-6"-11"0,-1 2-13,7-11-6,0 0-5,-13 0-3,8-10-1,5-4-1,0-6 0,9-3 0,2 0 0,2 2 1,0 2 2,8 8 1,-5 4 0,2 10 1,-5 1 0,-4 11-1,3 4-2,-6 3-9,1 2-13,2 3-16,-3-8 0,4 3-1,3-10 1</inkml:trace>
  <inkml:trace contextRef="#ctx0" brushRef="#br0" timeOffset="131034.7262">2651 12550 37,'0'-12'35,"-10"-3"-6,1-2-6,-7 5-6,-2-1-3,2 7-5,-3 6-2,4 4-3,-4 4-2,7 8-1,0 2 0,5 2-1,7 1-1,7 0 1,1-4 0,8-3 1,3-1-1,3-6-2,6-2-2,-4-5-7,-2-10-18,-3 3-8,-10-7 0,-3-1 0</inkml:trace>
  <inkml:trace contextRef="#ctx0" brushRef="#br0" timeOffset="131273.7402">2530 12331 41,'-17'-19'38,"17"19"-1,-15-16-2,15 16-29,4 12-36,-4-12-4,9 14-3,0-5-1</inkml:trace>
  <inkml:trace contextRef="#ctx0" brushRef="#br0" timeOffset="131599.758">2703 12423 30,'37'3'28,"-15"-7"1,9 4-18,4 0-4,-8 0-3,-2-3-2,-6-2-1,-6-1 0,-13 6 0,0-10 2,-10 7 2,-9 3 0,-6 3 1,1 7 0,-2 2 1,8 7-1,-1 0 1,11 3-4,8-1 1,11-1-3,8-3 1,6-4-2,6-2-2,-3-7-9,3-8-24,7 4-1,-10-10 0,2 5 0</inkml:trace>
  <inkml:trace contextRef="#ctx0" brushRef="#br0" timeOffset="132015.7821">3153 12360 42,'-28'-10'28,"15"10"-6,-2 3-8,2 3-4,6 6-5,3-1-2,4 2-2,8-1 0,5-2-1,0-1 1,5-2-1,-5-2 0,2-5 0,-3 0 0,-3-7-1,-9 7 1,3-11 0,-3 11 1,-17-6-1,6 6 1,-4 0 1,0 7 0,-1 2 0,1 4 0,3 4 0,2-1 0,10 0 0,0 2 3,6-2-1,-1-4 2,12 2 0,-1-9 0,3 0 1,-1-5-1,4 4-1,-7-8-1,5 4-1,-6-8-2,-3 1 0,-1 4-3,-10 3-7,13-14-16,-13 14-15,10-16 0,-10 16 1</inkml:trace>
  <inkml:trace contextRef="#ctx0" brushRef="#br0" timeOffset="136451.1193">4611 13046 14,'0'0'33,"0"0"2,0 21-2,-13 7-15,-5 7-5,3 11-6,-5 3-1,3 4-2,-2-1-2,5-3-1,5-12-2,1-11 1,4-7 0,4-19 0,0 0 0,0-10 0,6-12 0,0-11 0,2-4 0,3-8 0,4-3 0,4-3 0,2 0 0,3 3 1,-3 9 0,-1 9 1,-4 5-1,-2 10 1,-5 3 1,-9 12-1,0 0 0,10 8 1,-10 3-1,4 11-1,1 5 2,4 11-1,4 4 0,4 11 0,3-1 1,0 0-3,1-3 0,1-8-1,-4-5-2,-3-12-3,0-4-10,-15-20-23,0 0 0,0 0 0,-30-18 0</inkml:trace>
  <inkml:trace contextRef="#ctx0" brushRef="#br0" timeOffset="136792.1403">4526 13266 42,'10'3'34,"2"-7"0,16 4-11,10-4-14,3 4-16,10 0-22,-8-5-4,4 5 0,-13-12-2</inkml:trace>
  <inkml:trace contextRef="#ctx0" brushRef="#br0" timeOffset="137255.1657">4381 12754 35,'0'0'33,"0"0"-2,0 0-11,27 0-7,1 0-4,13 4-3,5-4-1,7 4-1,4-4-1,1 3-3,-9-3-1,-6 0-1,-5 0-1,-12-6-1,-8 2 0,-9-5 0,-5-1 0,-4-1 1,-4 0 2,1 1-1,3 10 2,-8-11 1,8 11 0,0 0 2,8 12 0,-5 2 1,-3 0 0,0 1 0,0 0-1,0-3-5,0-12-20,0 20-12,0-20-1,0 0 0</inkml:trace>
  <inkml:trace contextRef="#ctx0" brushRef="#br0" timeOffset="137631.1883">5087 13251 64,'0'0'39,"0"0"0,0 0-10,0 0-15,0 0-11,0 0-16,17 0-24,-17 0-2,0 0-1,12-19-1</inkml:trace>
  <inkml:trace contextRef="#ctx0" brushRef="#br0" timeOffset="138011.2107">5411 13029 46,'0'0'36,"0"0"1,0 0-13,0 0-7,0 19-7,0 9-4,3 4-2,1 10-2,-1 4 1,2 3-2,-2-1-1,1-3-1,-2-2-2,-2-11-4,6-6-11,-1-10-20,-5-16 0,8-9 0,-8-14 1</inkml:trace>
  <inkml:trace contextRef="#ctx0" brushRef="#br0" timeOffset="138406.2329">5380 13075 47,'6'-17'35,"-2"0"-2,14 0-11,7 9-9,2 1-4,5 10-3,-2 6-2,-2 6-2,-8 7 0,-6 4-2,-7 1 1,-7 1-2,-10 0 0,-2-6-3,-1-3-2,-2-8-1,15-11 1,-12 6 0,12-6 2,13 0 1,5 0 3,3 0 3,4 9 3,4 8 1,-8 3 0,0 11 1,-10 3-1,-3 5-2,-16 0 0,-9-1-1,-12-1-2,-4-8-2,-3-8-2,-5-13-7,7-5-13,3-9-17,-1-13 0,14-3 0,2-14 0</inkml:trace>
  <inkml:trace contextRef="#ctx0" brushRef="#br0" timeOffset="138964.2637">5315 12776 44,'24'0'34,"-3"0"0,17-3-14,5 6-9,1-3-3,6 0-4,-6 0-2,-1 4-3,-5-1 0,-11-3-1,-11 0-2,-8-11 1,-8 1-1,-6-4 2,-1 5 0,-7-4 1,1 2 0,1 2 2,2 3 0,10 6 0,0 0 1,4 14 0,8-3 0,0 5 1,-1 1 0,0 2 1,-8 3 0,-3-3-2,0-1-11,0-4-25,-9-14-1,9 0 0,0 0-1</inkml:trace>
  <inkml:trace contextRef="#ctx0" brushRef="#br0" timeOffset="139388.2883">6066 13123 27,'11'-7'36,"11"12"-1,0-5 0,3-6-18,9 6-7,3-4-5,3 4-5,-2 0-7,-8 0-19,-8-3-9,-3 3-1,-10-4 0</inkml:trace>
  <inkml:trace contextRef="#ctx0" brushRef="#br0" timeOffset="139753.3092">6122 13279 40,'11'0'33,"12"4"-6,1-4-5,4 0-7,3 0-6,0 0-3,-3 0-2,-4 0-1,-5 0-1,-4-5-1,-5 5 1,-10 0-2,0 0-4,0 0-13,10 0-18,-10 0 0,-10 0 0,10 0-1</inkml:trace>
  <inkml:trace contextRef="#ctx0" brushRef="#br0" timeOffset="142042.44">7097 12714 52,'-20'-5'26,"0"13"-2,-2 16-4,-11 8-4,1 20-4,-5 14-3,12 16-2,5 8-1,12 9-2,15-7-1,12-3 0,11-9-2,14-16-6,11-17-16,4-15-17,-11-22 1,4-6-1,-11-18 0</inkml:trace>
  <inkml:trace contextRef="#ctx0" brushRef="#br0" timeOffset="142658.4751">7483 13146 41,'-24'-25'16,"3"-5"-2,4-3 0,13-3-2,13 7-1,7-3-1,15 10-1,4 8 0,8 14 1,-4 4-1,3 18-1,-14 10-1,-8 11-2,-17 8 0,-12 7-2,-13 1-1,-10 1-2,-8-9-2,-5-9-1,1-9 0,4-13-2,6-6 0,4-18 0,12-5 1,6-8 1,12 5 3,13-2 0,9 2 2,7 7 0,7 5 1,6 7 0,-3 7-1,1 3-7,-3-4-22,2 8-8,-13-11-1,2 3 0</inkml:trace>
  <inkml:trace contextRef="#ctx0" brushRef="#br0" timeOffset="143101.5008">7894 13203 54,'11'10'34,"-11"-10"-4,-5 16-11,5 2-8,-6 1-2,6 5-2,-4 0-1,4 5-2,0-4-1,4-4 0,3 0-1,2-4-3,6-11-3,0-6-10,4-12-22,3 0-1,-10-13 0,10 0-1</inkml:trace>
  <inkml:trace contextRef="#ctx0" brushRef="#br0" timeOffset="143515.5246">7869 13000 58,'5'9'34,"-5"-9"-4,16 5-12,-16-5-7,0 0-13,0 0-28,12 0-4,-12 0-1,0-10-1</inkml:trace>
  <inkml:trace contextRef="#ctx0" brushRef="#br0" timeOffset="143985.5515">7733 12741 48,'0'0'33,"28"11"-2,0-8-15,3-3-6,9 6-5,1-6 0,3 0-5,-2 0-2,-4-3-4,-1-2-1,-14-5-1,-6 2 0,-11-3 1,-6 11 2,0-18 2,0 18 2,-21-13 9,21 13-2,-10 11 1,10 5 0,3-4-2,-3 7-1,3 2-1,-3 0-12,0-5-22,0 5 0,0-21-3,-4 17 1</inkml:trace>
  <inkml:trace contextRef="#ctx0" brushRef="#br0" timeOffset="144395.5754">8355 13002 80,'0'0'37,"3"19"-11,-3 1-8,5 11-8,-5 1-3,7 7-1,-1-1-2,-1 3-4,0-4-1,-2-7-8,3-7-16,2-5-13,-8-18 0,-7 13-1</inkml:trace>
  <inkml:trace contextRef="#ctx0" brushRef="#br0" timeOffset="144766.5956">8227 13187 49,'8'0'38,"14"0"2,6 0-2,1 0-23,8 0-7,2 0-3,2 0-7,0 0-17,-2 3-19,-15-14-2,-3 11 1,-11-15-1</inkml:trace>
  <inkml:trace contextRef="#ctx0" brushRef="#br0" timeOffset="145316.6281">8848 12925 55,'15'-20'32,"9"1"-9,11 5-6,4-1-5,9 11-3,-4 4-2,1 16-2,-13 1-1,-7 12-1,-13 5-1,-12 3-1,-16 3 1,-10-3-2,-2-8 1,-3-6-2,4-5 1,6-9-2,5-4 1,16-5 0,0 0-1,17-9 1,11 9 1,3 0 0,2 8 2,-4 5-2,-3 4 3,-9 7-2,-13 1 2,-11 1-3,-15-4-1,-8-5-4,-3 0-5,0-12-7,1-1-10,8-1-9,1-14 0,13 5 0</inkml:trace>
  <inkml:trace contextRef="#ctx0" brushRef="#br0" timeOffset="145717.6501">9436 13050 43,'0'0'38,"0"0"0,7-9-4,-7 9-20,0 0-19,0 0-29,0 0-2,-3 12-1,3-12-1</inkml:trace>
  <inkml:trace contextRef="#ctx0" brushRef="#br0" timeOffset="146208.6784">9455 13171 38,'8'22'37,"-8"-5"2,3 9-4,1 4-17,-8 4-6,8 12-5,-7-1-2,3 6-1,-8 3-2,-5-3 0,-5-5-2,-3-8 0,4-4-3,-10-17-4,2-3-9,0-14-19,0-19-4,10-12 0,-3-15 0</inkml:trace>
  <inkml:trace contextRef="#ctx0" brushRef="#br0" timeOffset="146570.6996">9272 12741 48,'0'0'33,"11"0"-1,4 0-14,15 0-6,7 0-5,7 7-4,3-7 0,0 7-4,-4-7-2,-9 0-3,-6 0-3,-11-7 0,-7 7 0,-10 0 0,0-13 1,0 13 4,-17-14 3,3 5 5,14 9 2,0 0 1,0 0 1,7 11-1,0 1 0,-7 3-2,4 0-7,-4-4-17,0 8-13,-11-19 0,11 13-1</inkml:trace>
  <inkml:trace contextRef="#ctx0" brushRef="#br0" timeOffset="147004.7243">9759 12620 19,'28'0'36,"-12"12"1,11 15 0,-3 9-16,2 7-8,1 14-4,-8 10-4,-7 5-1,-12 6-2,-8 1-1,-9-2-1,-13-3 0,-2-4-1,-5-13 0,3-8-2,3-10-3,9-9-8,4-12-19,4-18-4,14 0 0,2-33 1</inkml:trace>
  <inkml:trace contextRef="#ctx0" brushRef="#br0" timeOffset="147638.7605">10269 13072 27,'0'0'24,"-11"-7"-2,11 7-4,-12 0-5,12 0-5,-11 8-2,11-8-2,-5 16-1,5-16-1,4 17 1,2-7 1,3-3 0,2-2 0,-1-5 0,0-4-1,-10 4 1,15-11-1,-15 11 0,0-17-1,0 17 0,-10-17 0,10 17-1,-19-6 1,10 6-2,-3 3 1,2 0-1,2 7 0,8-10-1,-8 15 2,8-15-1,2 14 1,-2-14 0,12 6 0,-12-6 1,12 0-3,-12 0-13,0 0-21,4-13-2,-7 3 1,3 10-2</inkml:trace>
  <inkml:trace contextRef="#ctx0" brushRef="#br0" timeOffset="148405.8057">10829 12594 28,'0'-15'31,"0"15"-6,0 0-4,-23 11-5,-1 14-3,-8 11-4,0 18-3,-3 11-2,10 15 0,4 2-1,15 10 0,13-3-1,14-3 1,9-7 0,7-11-1,3-10-2,-2-15-4,1-9-10,-8-10-21,-9-20-2,-3-4 0,-11-18 0</inkml:trace>
  <inkml:trace contextRef="#ctx0" brushRef="#br0" timeOffset="149121.8459">10976 13146 18,'0'0'32,"7"12"1,6-16 1,8 4-18,10 0-7,1 0-5,2 0-7,3 0-17,7 8-12,-18-18-2,3 10 0</inkml:trace>
  <inkml:trace contextRef="#ctx0" brushRef="#br0" timeOffset="149484.8659">11501 13018 69,'0'0'31,"0"19"-7,0-5-10,-3 10-5,-3 0-3,6 7-1,-6 1 0,6 0-2,2-4 0,5-1 0,1-5-1,5-10 0,3 0-3,1-12-9,0-9-22,2 0-4,-10-9 0,4 0-1</inkml:trace>
  <inkml:trace contextRef="#ctx0" brushRef="#br0" timeOffset="149860.8874">11401 12904 25,'0'0'33,"0"0"1,0 0-4,10 4-17,3-4-14,-2-7-27,7 14-4,-18-7-1,23-4 0</inkml:trace>
  <inkml:trace contextRef="#ctx0" brushRef="#br0" timeOffset="150215.9083">11334 12659 36,'6'-9'33,"13"9"2,5 0-8,7 0-14,10 0-6,2 0-3,8 0-3,0 0-2,-2-7-3,-5 7-3,-9-9 0,-5 4-1,-12-3 0,-5 0 2,-13 8 2,0-12 3,0 12 3,0 0 2,0 0 2,-9-5 0,9 5 1,9 15-1,-2-4 0,-1 1-1,0 7 0,-6-4-2,0 0-6,0-1-20,-6 0-11,-7-14-1,13 0 0</inkml:trace>
  <inkml:trace contextRef="#ctx0" brushRef="#br0" timeOffset="150626.9314">12181 12854 41,'0'-12'36,"0"12"0,0 0-10,-10 20-9,10 7-6,-5 4-5,5 10-2,3 2-1,2 6-1,2-3-2,1-5-4,3 0-3,-4-14-9,-4-10-18,1-3-3,-4-14-1,-10-2 1</inkml:trace>
  <inkml:trace contextRef="#ctx0" brushRef="#br0" timeOffset="151012.9542">11993 13064 52,'10'0'35,"2"-4"2,8 4-18,13 0-6,1 0-5,12 0-5,4 0-15,4-3-23,-12-8-1,4 6 0,-12-10-2</inkml:trace>
  <inkml:trace contextRef="#ctx0" brushRef="#br0" timeOffset="151406.9759">12808 12975 31,'-16'12'30,"2"5"0,-9-12-14,-1-5-5,-2-9-4,-1-11-2,9-6-1,5-10-1,13 1-1,6-3 2,15 7 0,5 3 0,11 12 0,0 9 0,3 17 1,-5 13 0,-5 11 0,-15 9-2,-9 7-1,-12 3-1,-14 0-4,-5 2-4,-14-9-4,0-7-3,-6-11 0,6-3 1,2-19 2,10-2 5,7-9 4,11-5 6,9 10 5,21-18 3,8 12 2,4 1-1,8 10-3,-3-2-2,2 6-5,-4 4-6,-3-3-14,-13-4-19,2 1-1,-8-9 0,3 2 0</inkml:trace>
  <inkml:trace contextRef="#ctx0" brushRef="#br0" timeOffset="151806.9994">13137 13006 55,'0'-11'39,"0"11"-2,12-10-1,-12 10-28,0 0-10,0 0-17,13 0-18,-13 0-1,0 0 0,0 10 0</inkml:trace>
  <inkml:trace contextRef="#ctx0" brushRef="#br0" timeOffset="152136.0187">13165 13150 29,'14'0'32,"-14"0"0,0 0-8,4 14-10,-4-14-6,0 24-3,3-5-1,1 11 0,1 1-1,0 10 0,-5 5 0,0 6 1,-7 3-1,0 3 0,-9-7-1,-2-5 1,-4-8-2,-6-14-2,2-10-2,0-18-6,7-10-10,4-18-17,-1-14 0,9-5-2,3-16 4</inkml:trace>
  <inkml:trace contextRef="#ctx0" brushRef="#br0" timeOffset="152468.0369">13071 12647 20,'-11'4'31,"11"-4"0,17 4-9,2-4-7,14 4-5,3-4-5,4 4-1,3-4-3,-5 0-2,0 5-2,-11-5-3,-6-6-1,-21 6-1,9-15 0,-9 15 2,-10-17 3,4 7 1,-3-1 3,9 11 4,-2-10 1,2 10 2,8 9 0,-4 3 0,-4 1-2,0 1-6,0 4-16,6 1-15,-16-11 0,10 2-2</inkml:trace>
  <inkml:trace contextRef="#ctx0" brushRef="#br0" timeOffset="152849.0599">13579 12492 56,'21'20'37,"-1"5"0,5 14-9,2 18-17,-9 7-3,1 14-3,-8 4-2,-11 7 0,-10-1-2,-8-1-2,-5-4 0,-4-14 0,2-8-1,1-11 0,3-8 1,4-13-2,7-8-1,-2-13-10,12-8-16,0 0-6,-13 0-1,13 0 1</inkml:trace>
  <inkml:trace contextRef="#ctx0" brushRef="#br0" timeOffset="160022.2075">14084 13009 33,'-8'10'35,"8"-10"-2,11 12-8,-2-12-9,13 6-5,-2-6-3,11-3-1,0-2-3,3 2-4,4-1-3,-7-4-7,0 3-10,-5 5-16,-10-4 0,0 8-2,-16-4 10</inkml:trace>
  <inkml:trace contextRef="#ctx0" brushRef="#br0" timeOffset="160939.2588">14076 13203 15,'0'0'25,"0"0"0,0 0-1,24 5 18,0-5-27,0 0-2,9 0-2,-4-3-4,5 3-3,-3 0-2,-2 5-1,-6-5-1,-5 0 0,-3 3-2,-15-3-3,18 0-7,-18 0-19,0 0-7,5-6 1,-5 6-1</inkml:trace>
  <inkml:trace contextRef="#ctx0" brushRef="#br0" timeOffset="163165.3873">15072 13121 11,'0'0'24,"-24"-23"-6,12 0-4,-4-13-2,6-3-2,6-4-1,4-5-1,12 5 0,3 3-1,12 13 1,6 8 0,8 19-1,-3 9-1,0 18-1,-10 7-1,-4 10-1,-11 11 0,-13 5-3,-7-2-1,-16-2-3,-2-7 0,-9-11 0,1-3 0,-3-14 0,0-10 1,3-11 2,5-6 2,-9-23 5,32 15-2,5-4-1,15 4 0,6 2 0,7 6-1,6 0-1,3 10 0,1 0 0,-2 9-1,-3-1 1,-5 3 0,-3-1-1,-5-1-1,-1-2-9,-5-3-24,-14-8-1,24 0-1,-19-15 0</inkml:trace>
  <inkml:trace contextRef="#ctx0" brushRef="#br0" timeOffset="163864.4276">15656 12994 29,'0'0'34,"13"9"-2,-13-9-7,-6 15-8,6 0-5,-4 3-3,4 6-1,-5 2-2,5 6-3,-4-6 0,4 0-1,5-2 0,2-4-2,3-7-1,0-7-5,7-6-14,1-7-17,-5-9 0,4-4-1,-7-6 0</inkml:trace>
  <inkml:trace contextRef="#ctx0" brushRef="#br0" timeOffset="164165.4443">15582 12838 35,'0'0'38,"0"0"0,12 0-1,-12 0-17,0 0-13,14-4-12,-14 4-30,10 0-2,-10 0-1,9-10-1</inkml:trace>
  <inkml:trace contextRef="#ctx0" brushRef="#br0" timeOffset="164635.4708">15511 12593 43,'0'0'33,"15"7"-2,-6-7-13,7 0-8,9 0-3,5-4-3,5 4 0,3 0-2,4 0-2,-1-5-2,-5 0 1,-1 5-2,-10-5 1,-4 0-1,-9 0-1,-12 5 2,9-16 2,-9 16 0,-4-13 2,4 13 0,-7-10 0,7 10 1,0 0-1,0 0 1,0 15-1,3-7-1,1 7 0,-4-2 0,2 0 0,-2 4-7,0-3-18,0-14-10,0 13 0,0-13 0</inkml:trace>
  <inkml:trace contextRef="#ctx0" brushRef="#br0" timeOffset="165112.4987">16093 13105 47,'-7'9'25,"7"-9"-6,-11 7-6,11-7-5,-10 6-2,10-6 0,0 0 0,0 0 0,0 0 0,12 6 1,-12-6 0,0 0 2,4-10-3,-4 10 0,-9-7 0,9 7-3,-17-9-1,10 0-4,7 9-13,0-11-24,0-1 1,12 4-1,-1-5 0</inkml:trace>
  <inkml:trace contextRef="#ctx0" brushRef="#br0" timeOffset="165589.5256">16420 12993 47,'11'-10'36,"-11"10"1,0 0-11,10 0-10,-5 7-6,-5 3-4,-4 6-3,-2 2 0,3 5 0,-3 0-1,0 1 0,3 2 0,3-1-2,3-2 2,7-5-1,2-5 0,3-2-1,6-4-3,-2-7-7,1-7-26,-1 0-2,-10-12-2,0 1 1</inkml:trace>
  <inkml:trace contextRef="#ctx0" brushRef="#br0" timeOffset="165979.5474">16415 12754 77,'0'0'39,"0"10"0,0-10-18,7 3-12,-7-3-14,9-5-31,-9 5-2,15-12-1,-15 12 0</inkml:trace>
  <inkml:trace contextRef="#ctx0" brushRef="#br0" timeOffset="166466.5766">16315 12550 33,'0'0'35,"0"0"1,11 2-2,9 1-19,5-3-6,7 0-5,4 0-1,5 0-1,2 0-3,-4-5-3,0 5-2,-10-6-2,-1 6 0,-14-7-1,-2 7 1,-12 0 0,0 0 3,-9-12 3,9 12 2,-15-6 1,15 6 2,0 0 1,0 0 2,0 0 0,8 14 1,0-3 1,-2-1-1,1 7 0,-7-6-1,-5 0-5,5-11-25,-19 16-10,-2-16-3,7 5 0</inkml:trace>
  <inkml:trace contextRef="#ctx0" brushRef="#br0" timeOffset="172054.9973">17221 12864 18,'0'0'36,"5"-14"0,-5 14 0,4 14-15,-4 1-8,0 11-5,0 3-3,0 8-1,0 6-1,3 3-2,-3-5-1,0-2-3,3-5-6,-3-10-11,-4-9-17,8-2-1,-4-13 0,0 0 3</inkml:trace>
  <inkml:trace contextRef="#ctx0" brushRef="#br0" timeOffset="172465.0209">17064 13024 41,'0'0'34,"5"10"2,5-6-15,11 4-7,6-4-5,11 1-1,5-2-6,4-3-15,-5-8-22,8 2-1,-10-3 0,0 3-2</inkml:trace>
  <inkml:trace contextRef="#ctx0" brushRef="#br0" timeOffset="172819.0406">17841 12654 30,'0'0'32,"0"8"1,-4 3-13,-3 6-7,-6 0-4,2 6-3,-4 2-1,5 6-2,-1-1-1,8-1 0,3-7-1,8 0 0,8-6 0,8 1 0,9-9-1,0-2-2,7-3-7,-3-3-8,-3-5-13,1 5-5,-13-8 0,-1 0 5</inkml:trace>
  <inkml:trace contextRef="#ctx0" brushRef="#br0" timeOffset="173230.0661">18027 12643 23,'0'0'33,"0"-9"-1,0 9-9,0 0-7,0 0-5,11 24-4,-11-9-1,4 13-1,-4 5-1,7 12 1,-7 0-1,5 7-1,-5-2 0,6-2 0,-3-3-1,1-6 0,-1-8 1,0-9-2,0-7 0,-3-15-8,0 0-21,13 0-10,-13-12-1,0-1 0</inkml:trace>
  <inkml:trace contextRef="#ctx0" brushRef="#br0" timeOffset="173616.0864">18438 12852 29,'0'0'34,"6"19"0,-6-6-8,0 4-9,0 7-7,-5 2-3,5 7 0,0-3-3,4 0 0,-4-2-1,8-5-2,2-4 1,2-8-3,6-1-4,-5-10-22,-1-5-10,3-4-1,-6-11 0</inkml:trace>
  <inkml:trace contextRef="#ctx0" brushRef="#br0" timeOffset="174038.1105">18374 12691 55,'0'0'37,"12"0"1,-12 0-8,8-11-40,5 11-24,-13-9-2,0 9-2,12-9 0</inkml:trace>
  <inkml:trace contextRef="#ctx0" brushRef="#br0" timeOffset="174357.1301">18279 12494 18,'0'0'32,"22"10"1,-5-10 0,13 0-19,5 7-8,5-4-2,5 2-1,0-2-3,-4-3-2,-3 0-1,-8-11 0,-3 1-1,-8-1 2,-7-1 2,-3 1 3,-6-1-1,-3 12 4,4-14 0,-4 14 1,0 12 1,3-1-5,-3 4-4,0 0-23,-3-5-11,10 4-1,-7-14 0</inkml:trace>
  <inkml:trace contextRef="#ctx0" brushRef="#br0" timeOffset="174761.1523">18934 12988 41,'0'0'27,"6"-13"-9,-6 13-5,0 0-5,-15-7-2,15 7-3,-15 5 0,15-5 0,-7 12-1,7-12 1,3 15 0,-3-15 2,18 9 1,-8-9 0,-10 0 2,18-4-1,-18 4-1,7-12 0,-7 12-2,-7-13-6,2 4-24,5 9-12,-10-16 0,10 16 0</inkml:trace>
  <inkml:trace contextRef="#ctx0" brushRef="#br0" timeOffset="175231.1793">19393 12825 31,'9'-10'37,"-9"10"1,0 0-3,0-12-16,0 12-14,0 0-13,0 0-25,0 0-4,0 0 0,0 0 0</inkml:trace>
  <inkml:trace contextRef="#ctx0" brushRef="#br0" timeOffset="175568.1983">19423 12930 33,'0'12'33,"4"11"0,-4 2-9,0 4-13,11 9-4,-6-1-1,1 4-2,-3 3-1,-3 4 1,0 0-1,0-2-1,-12-5-1,-5-5 0,-2-4-4,-4-12-7,1-9-15,3-8-11,-9-20 0,8-4 1</inkml:trace>
  <inkml:trace contextRef="#ctx0" brushRef="#br0" timeOffset="175964.2223">19205 12479 45,'0'0'34,"0"0"0,14 0-15,12 0-7,5 0-4,9 0-3,5 0-1,5 0-1,-2 0-2,-2-4-3,-4 4-2,-13-7-3,-4 0-2,-13-1 0,-3 1 0,-9-3 1,0 10 0,-9-15 3,9 15 2,-14-10 5,14 10 1,0 0 2,4 9 2,-4-9-1,13 19 3,-1-5-1,-5-2 0,1 5 0,-8-6-1,0 2-1,0-13-1,-8 16-2,8-16-4,-13 8-11,13-8-25,-12 0-1,12 0 0,0 0 0</inkml:trace>
  <inkml:trace contextRef="#ctx0" brushRef="#br0" timeOffset="179222.5499">19991 12961 13,'0'0'30,"13"5"-2,2-5-7,12 0-6,9 0-1,2 0-2,10 5-2,-7-5-2,1 0-1,-8-5-1,-2 10-1,-10-5-1,-3 3 0,-19-3-1,14 0-2,-14 0-4,0 0-18,0 0-16,0-16-1,-7 4 0,7 3 0</inkml:trace>
  <inkml:trace contextRef="#ctx0" brushRef="#br0" timeOffset="179874.5856">20577 12653 34,'0'-22'34,"17"12"1,5-3-13,4-2-7,14 7-6,1 3-1,4 9-3,-4 3-1,-6 10-1,-12 7-2,-12 6 1,-11 5-1,-14-3-1,-5-2-1,-5-5-2,2-5-2,5-9 0,17-11 0,0 0 0,0 0 1,23-11 1,5 6 2,1 5 4,1 9 1,15 30 7,-36-7-5,-12-1-2,-8 5 0,-14-5-4,-8-5-6,-2-5-15,1-4-16,-7-17 0,14 0-1,-1-19 5</inkml:trace>
  <inkml:trace contextRef="#ctx0" brushRef="#br0" timeOffset="180439.618">21152 12703 56,'0'0'38,"17"0"0,-17 0-6,15 3-22,-6-3-10,0 0-16,3 0-20,-12 0-2,11-6 0,-11 6-1</inkml:trace>
  <inkml:trace contextRef="#ctx0" brushRef="#br0" timeOffset="180843.6407">21199 12889 24,'10'21'34,"-10"-9"1,0 8-9,8 9-9,-5 2-4,7 10-2,-6 0-3,2 5-3,-9-5 0,-4-2-2,-6-4-1,-7-5-1,-2-8-2,-4-11-3,0-5-10,-1-11-19,2-11-5,10-6 0,-1-17 0</inkml:trace>
  <inkml:trace contextRef="#ctx0" brushRef="#br0" timeOffset="181242.6643">21060 12429 25,'0'0'34,"0"0"1,0 0-2,23 3-19,3-3-6,6 0-3,5 0-2,4 0-3,1 4-2,-4-4-2,-2 7-5,-13-7-4,-5-3-3,-18 3-1,9-14 1,-16 2 3,4 0 6,-7-2 4,5 1 6,1 2 6,4 11 3,0 0 2,15-5 2,-4 17-2,-8-1-4,6 7-4,-3 2-14,5 3-23,-16-11 0,5 2-1,0-14-2</inkml:trace>
  <inkml:trace contextRef="#ctx0" brushRef="#br0" timeOffset="181674.6888">21640 12862 11,'0'0'29,"0"-12"-1,0 4-7,0 8-3,-12-12-4,12 12-2,-10 0-2,10 0-2,-5 12-3,5-12-1,3 15-1,5-6 0,-8-9 1,21 8 0,-21-8-1,13-8 1,-13 8-3,0-10-9,-7 1-29,7 9 0,-9-14-2,9 14 0</inkml:trace>
  <inkml:trace contextRef="#ctx0" brushRef="#br0" timeOffset="182153.7175">21967 12659 35,'11'0'36,"-11"0"-2,12 3-3,-3 6-13,-6 2-9,3 7-3,-6 5-2,0 5-1,0 3-1,0 2 0,0-1-1,0 0 0,0-6 0,9 1 1,1-10-2,8-4-2,3-7-6,-2-8-18,-5-10-11,7-1-2,-8-14 1</inkml:trace>
  <inkml:trace contextRef="#ctx0" brushRef="#br0" timeOffset="182613.7432">21936 12446 73,'0'0'37,"0"0"-3,0 0-14,0 0-19,0 0-31,9 0-5,0 0-2,-9 0 0</inkml:trace>
  <inkml:trace contextRef="#ctx0" brushRef="#br0" timeOffset="183159.7739">21795 12264 82,'11'4'35,"-2"4"-13,14-8-10,13 6-5,3-2-3,9 1 0,0 0-2,0-1-2,-2-1-1,-7-3-3,-6 0-2,-10-7-2,-8 4-1,-9-10 0,-6 13 1,7-19 1,-7 9 2,0-1 3,0 11 2,0-11 10,12 15-4,-1 0 2,3 6 1,-14-10 0,18 26 1,-13-13-1,-1 3-1,-8-7-2,4 1-1,0-10-7,-20 13-15,20-13-21,0 0-2,-13-6 1,13 6-1</inkml:trace>
  <inkml:trace contextRef="#ctx0" brushRef="#br0" timeOffset="185266.8947">15066 13926 43,'0'0'34,"11"13"1,-11 8-13,-3 6-7,3 14-6,0 4-3,0 7 0,-4 3-2,4-1-4,0-4-3,0-10-7,9-5-9,1-6-18,-10-17 0,11-4 0,-11-8 7</inkml:trace>
  <inkml:trace contextRef="#ctx0" brushRef="#br0" timeOffset="185712.9208">14927 14215 15,'0'0'31,"0"0"3,24 0-10,-2 0-8,6-3-3,10 3-3,5 0-1,6 0-4,1-3-7,-7 3-22,-7-5-10,1 5-1,-13-9 0</inkml:trace>
  <inkml:trace contextRef="#ctx0" brushRef="#br0" timeOffset="186136.9454">15818 13926 26,'-5'-9'34,"-13"-1"-1,3 7-7,-7 6-9,-4 6-4,4 10-6,-1 9-3,8 10-1,3 7-3,12 3 1,3 5-1,11 0 1,8-3-1,6-5 1,5-10-2,5-8 0,0-12-1,-2-8 0,-2-7 0,-6-10 1,-8-6 0,-11-3 2,-9 0 1,-17-1 1,-11 4 1,-8 3 0,-8 2-2,0 6-5,7 8-14,6 2-19,-1-5 0,20 7-1,12-7 0</inkml:trace>
  <inkml:trace contextRef="#ctx0" brushRef="#br0" timeOffset="186624.9735">16315 14117 53,'-2'-14'38,"2"14"-1,0 0-7,-13 0-23,13 0-13,0 0-18,0 0-12,0 0-1,15-5 1</inkml:trace>
  <inkml:trace contextRef="#ctx0" brushRef="#br0" timeOffset="186972.9922">16348 14221 24,'0'0'33,"7"14"2,-14-2-4,3 1-14,9 10-6,-5 1-4,5 12 0,-2 0-2,5 5-1,-2 0-1,-2 2-1,-4-4 0,-7 0-1,-4-5 0,-2-7 0,-7-6-2,-1-10-2,-1-6-5,-4-13-8,7-5-12,4-6-10,0-12 1,7-6-1</inkml:trace>
  <inkml:trace contextRef="#ctx0" brushRef="#br0" timeOffset="187401.017">16120 13837 68,'10'0'29,"5"0"-9,10 0-8,6 0-4,9 0-3,3 0-1,7 0 0,-4 0-2,-1 2-2,-5-2-2,-9-5-2,-4 2-1,-12-6 1,-2 0-1,-10-1 0,-3-2 2,0 0 1,-6 0 0,6 12 3,-9-8 2,9 8-1,0 0 2,0 12-1,6-1 1,-2 3-1,-4 2 0,0-3-9,0-4-24,0 7-1,0-16-2,0 9 0</inkml:trace>
  <inkml:trace contextRef="#ctx0" brushRef="#br0" timeOffset="187834.0422">16837 14190 18,'0'0'28,"0"0"-9,0 0-3,-9 10-1,9-10-1,0 0 0,0 0-3,0 0-1,9 4-1,-9-4 0,0 0-3,0 0-1,-3-9-6,3 9-14,0 0-21,-15 0-1,15 0-1,-7-15 0</inkml:trace>
  <inkml:trace contextRef="#ctx0" brushRef="#br0" timeOffset="188209.0631">17143 14009 73,'3'-16'39,"-3"16"0,0 0-14,0-12-14,0 12-10,0 0-12,0 0-19,0 0-9,0 0 0,0 0-1</inkml:trace>
  <inkml:trace contextRef="#ctx0" brushRef="#br0" timeOffset="188847.0989">17152 14115 15,'4'24'35,"-4"-9"0,5 7 0,-1 2-17,-1 2-6,2 10-3,0 2-4,3 9-1,-2-1-1,1 3 0,-7 2-1,3-3 0,-3 0 0,-5-4 0,-3-11-1,-3-8-2,-3-8-1,-5-17-5,5 0-9,-5-17-21,-4-17 0,7-7-2,-4-12 2</inkml:trace>
  <inkml:trace contextRef="#ctx0" brushRef="#br0" timeOffset="189389.131">16982 13767 37,'0'0'32,"-12"0"1,12 0-16,20-3-5,2 3-3,12 0-4,8 0-3,6 0 0,5 0-1,-1-3-1,-4-1-2,-9-2 0,-6 3-2,-13-4-3,-8 1 2,-12 6-2,-8-13 0,-4 7 0,3 2-2,-4-2 2,13 6 2,-12-5 3,12 5 2,9 5 2,1 2 3,4 3 4,-5 2 3,2 7 1,-7-2 0,3 5-1,-7-7-2,0 4-3,-9-6-4,3-2-12,6-11-26,-6 12-2,6-12-1,-9 0 1</inkml:trace>
  <inkml:trace contextRef="#ctx0" brushRef="#br0" timeOffset="200839.3463">13941 15387 29,'0'0'35,"0"0"0,21-13-2,0 10-16,3-5-5,13 3-5,-2-3-3,6 5-4,1 3-6,-5-4-15,-7-5-16,3 9 1,-15-11-1,2 6 3</inkml:trace>
  <inkml:trace contextRef="#ctx0" brushRef="#br0" timeOffset="201361.3779">13947 15579 35,'0'0'33,"19"-2"-5,-3 2-7,5-3-4,10 6-5,-2-3-1,11 0-3,-5 0-1,4 0-3,-5 0-1,-4 0-1,-9 0 0,-3-4-1,-6 4 0,-12 0 0,11 0-1,-11 0-4,0 0-17,0 0-16,0 0-1,0 0 0,0-14 0</inkml:trace>
  <inkml:trace contextRef="#ctx0" brushRef="#br0" timeOffset="222310.1355">14567 13101 44,'-14'-12'37,"14"12"-1,0 0-9,0-14-9,11 14-6,0-10-5,11 10-1,1-7-2,6 7-1,1-7-2,1 3 0,3 4-6,-8 0-24,-2-6-10,-1 6-1,-11-7 0</inkml:trace>
  <inkml:trace contextRef="#ctx0" brushRef="#br0" timeOffset="235031.5608">14673 15458 15,'0'0'35,"-19"10"1,19-1-1,0-9-11,17 10-8,12-2-5,4-8-4,9 4-4,6-4-11,5 8-28,-7-11-2,0 7 0,-11-4-1</inkml:trace>
  <inkml:trace contextRef="#ctx0" brushRef="#br0" timeOffset="235654.5952">15449 15416 22,'-10'27'30,"-16"-17"0,-1 0-12,-5-6-6,-1-9-5,5-9-4,1-8 0,12-2 0,4-7 0,11 4 1,11 0 1,10 10 1,4 4 1,9 13-1,0 11 0,1 11-1,-9 8-2,-6 10-1,-11 7-3,-9 0-1,-11 2-5,-12-6-1,1-4-2,-13-12-1,5-7 2,-1-14 2,8-6 4,5-12 4,7-2 4,11-2 3,2 1 2,17 5 1,2 0-1,10 10-2,-3 8-3,4 6-1,-2 3-2,-2 3-4,1 0-7,-9 4-26,-4-15-3,0 3-1,-6-12 1</inkml:trace>
  <inkml:trace contextRef="#ctx0" brushRef="#br0" timeOffset="236157.6231">15731 15557 57,'0'0'40,"0"0"0,0 0-2,0 0-33,9-14-40,-9 14-3,5-10-1,-5 10-2</inkml:trace>
  <inkml:trace contextRef="#ctx0" brushRef="#br0" timeOffset="236807.662">16588 15266 57,'0'0'37,"0"0"-3,0 22-14,3 7-7,-3 4-5,6 12-3,-1 1-2,3 5-1,-3 1-3,3-8-3,1-2-5,-5-13-12,-4-9-15,6-4-2,-6-16 1,0 0 5</inkml:trace>
  <inkml:trace contextRef="#ctx0" brushRef="#br0" timeOffset="237261.6862">16465 15519 18,'0'0'36,"0"0"0,18 2 0,5-2-16,5-8-8,11 6-3,1-2-4,2 4-5,3 0-12,-1 0-24,-14 0-1,-1 2-1,-12-7 0</inkml:trace>
  <inkml:trace contextRef="#ctx0" brushRef="#br0" timeOffset="237745.7163">17260 15212 23,'0'0'33,"-8"22"1,-1-6-1,-4 7-22,6 5-4,-2 2-2,9-2-1,0-1 0,13-5 0,3-4-1,9-3 1,1-4-2,0-5-3,5 0-8,-4-2-20,-9-10-7,4 2-1,-13-11 0</inkml:trace>
  <inkml:trace contextRef="#ctx0" brushRef="#br0" timeOffset="237799.7175">17446 15223 47,'0'21'37,"-5"0"2,5 7-3,0 10-24,-7 2-3,7 11-3,0-3-3,0-3-2,0-3-1,7-8-4,-1-2-7,-3-13-23,-3-19-5,13 12-1,-13-12 2</inkml:trace>
  <inkml:trace contextRef="#ctx0" brushRef="#br0" timeOffset="238275.7454">17734 15507 71,'0'0'41,"0"0"0,10-5-8,-10 5-24,7-15-8,-7 15-14,14 0-27,-14 0 0,0 0-1,4-12 1</inkml:trace>
  <inkml:trace contextRef="#ctx0" brushRef="#br0" timeOffset="239174.7972">18564 15437 38,'0'0'38,"-5"9"0,20-9-7,10 0-13,3 0-6,15 0-5,3-5-6,3 5-33,-3-6-5,3 0-2,-16-4 0</inkml:trace>
  <inkml:trace contextRef="#ctx0" brushRef="#br0" timeOffset="239669.8252">19138 15276 58,'3'-10'29,"7"1"-4,6-1-4,3 0-4,12 5-6,-3-2-2,9 11-3,-6 0-2,0 10-1,-10 5-2,-9 6 0,-12 7-2,-10-4 0,-6 1-2,-7-6 0,4-4 0,-2-9 0,8-6 1,13-4 1,0 0 1,24-16 1,0 9 2,7 7 1,-2 4 0,0 11 0,-4 4 0,-8 6-1,-14 4 0,-9 2-1,-12 0-2,-9-4-2,-2-7-4,-8-14-10,7-6-20,5-2-3,-1-15-2,14 1 1</inkml:trace>
  <inkml:trace contextRef="#ctx0" brushRef="#br0" timeOffset="240150.8539">19690 15495 70,'0'0'43,"0"0"1,12 4-1,-12-4-30,10 0-6,-10 0-5,11-4-3,-11-5-18,0 9-23,5-19-2,-5 5 0,0 2 0</inkml:trace>
  <inkml:trace contextRef="#ctx0" brushRef="#br0" timeOffset="241050.9058">20680 15184 39,'0'0'36,"0"0"0,0 28-9,0 0-9,8 15-6,-8 0-4,9 9-3,-4-4-2,2-1-2,1-5-3,-2-12-4,3-5-12,-1-8-21,-8-17 1,0 0-1,-7-17 1</inkml:trace>
  <inkml:trace contextRef="#ctx0" brushRef="#br0" timeOffset="241456.9276">20546 15409 37,'0'0'38,"0"0"1,22-5 1,7 5-24,0-7-5,10 7-4,2-6-4,3-1-14,-6 1-27,3 6-1,-16-6-1,-1 12 0</inkml:trace>
  <inkml:trace contextRef="#ctx0" brushRef="#br0" timeOffset="241976.9577">21484 15204 28,'-9'-20'38,"-3"16"2,-7-1-1,-6 5-17,1 9-8,-6 2-5,6 10-4,-3 8-2,8 5-2,3 7 0,9 2-1,12 1 0,8-5 0,8-1-1,8-10 0,6-7 0,3-13 0,2-8-1,-5-12 2,-7-4-1,-9-5 1,-11-1 1,-8-2 0,-15 4 1,-7 6-1,-7 2 0,-3 7-3,4 5-13,5 0-25,-7 0 0,12 3 0,1-3-1</inkml:trace>
  <inkml:trace contextRef="#ctx0" brushRef="#br0" timeOffset="242075.9634">21844 15316 55,'0'0'40,"0"0"1,0 0 0,0 0-24,9 6-12,-9-6-12,9 8-32,-9-8-1,13-5 0,-13 5-2</inkml:trace>
  <inkml:trace contextRef="#ctx0" brushRef="#br0" timeOffset="243447.0417">13852 16686 56,'0'0'37,"24"-6"1,-1 0-20,17 6-7,0-7-2,8 4-6,4 3-9,-5 6-24,-4-6-6,-3 4-3,-12-8 0</inkml:trace>
  <inkml:trace contextRef="#ctx0" brushRef="#br0" timeOffset="243863.0658">13850 16886 11,'6'12'71,"13"-12"-44,8-8-6,13 1-2,2 0-6,8 7-4,-1-5-4,-1 0-7,-1 5-13,-7 0-22,-16 0-1,-4 11-1,-20-11 0</inkml:trace>
  <inkml:trace contextRef="#ctx0" brushRef="#br0" timeOffset="246598.3761">14890 16442 15,'7'-13'35,"3"20"1,-10-7-9,-8 21-7,-4 8-4,-3 5-6,0 10-3,-2-4-3,1 0-2,6 0-1,6-9 1,9-8-1,11-5-1,8-14 1,8-4 0,3 0 0,1 5-2,-1-5-3,-5 0-8,-5 0-17,-1 4-9,-24-4 1,14-3-2</inkml:trace>
  <inkml:trace contextRef="#ctx0" brushRef="#br0" timeOffset="246933.395">15084 16581 62,'0'-16'35,"0"6"-10,0 10-9,0-9-3,0 9-4,0 10-2,-2 10-1,-4 9-1,2 14-2,-2 3 0,1 5 0,-1-1-2,6 9 2,-4-8-2,4-3 0,0-14-1,7-6 1,-4-10-1,1-7 1,-1-2 0,-3-9-1,0 0 0,8-9 1,-8 9-1,0 0 0,0 0-1,0 0-4,0 0-8,0 0-27,0 0 0,0 0-1,0 0 0</inkml:trace>
  <inkml:trace contextRef="#ctx0" brushRef="#br0" timeOffset="279193.7456">1510 15215 9,'-25'-7'33,"14"7"2,11 0 0,0-9-15,29 12-2,5-3-4,13 0-6,8 0-1,11 6-2,2-6-4,0 0-2,-9 3-4,-12-6-7,0 3-17,-5-4-9,-14-6 0,-6 3 1</inkml:trace>
  <inkml:trace contextRef="#ctx0" brushRef="#br0" timeOffset="279693.7752">1779 15228 36,'-8'15'36,"8"7"-3,-4 4-7,4 14-4,-6 3-5,12 12-3,-6-4-5,0 3-4,6-6-3,-6-7-4,4-8-7,2-14-17,-6-19-14,18 9-1,-9-19 0</inkml:trace>
  <inkml:trace contextRef="#ctx0" brushRef="#br0" timeOffset="280146.8005">2226 15432 21,'-25'-19'31,"12"14"1,-12 1-13,-2 0-4,5 8-4,0 1-4,7 8-3,-1-1-1,16 5-1,0 2-1,7-2 0,14 1-1,4-2 1,-3-4 0,-1-4 1,-1-2-1,-2-6 0,-2 0 0,-16 0 0,0 0-1,-13-11 1,-12 11-1,4 0 0,-4 5-1,0 4 1,-6 3 0,10 2 1,5 4-1,13 1 2,9-3-1,6 1 1,3-4 0,13-2 0,3-4-4,-2-7-12,2-11-20,-3 0-2,-8-11 0,6 2 0</inkml:trace>
  <inkml:trace contextRef="#ctx0" brushRef="#br0" timeOffset="280223.8042">2179 15265 45,'0'0'26,"0"0"-22,9-12-16,4 16-16,-13-4-3</inkml:trace>
  <inkml:trace contextRef="#ctx0" brushRef="#br0" timeOffset="280721.8335">2340 15302 39,'-9'-32'35,"12"2"-2,4 3-13,9 4-3,8 13-4,-5 5-2,13 20-3,-3 6-2,2 19-1,-6 9-1,-3 14-1,-4 0-1,1 1 0,-6-4-1,-4-9-1,0-7 1,-6-14-2,0-14 1,-3-16-2,0 0-1,-15-26 1,6 7 0,-4-4-1,0 5 1,-4 4 1,-6 7 1,-2 11 1,0 7 0,1 8 1,2 1-2,2-1-3,5 1-11,7-3-24,8-17-1,10 4 0,1-11-1</inkml:trace>
  <inkml:trace contextRef="#ctx0" brushRef="#br0" timeOffset="281147.858">2922 15572 56,'0'-27'30,"-7"11"-11,-3 3-7,-6 1-3,1 2-2,-4 3-1,0 7-3,-2 0 1,1 4-2,0 7 0,7-1 0,4 3-2,6-1 1,3-12-1,9 15 1,2-15 1,3-2-1,7-8 1,5 0 1,1-4 0,4 2 0,-4 1 1,6 5 0,-6 6 0,7 7-1,-7 6 0,2 5 0,-11 4-2,-1 3 1,-6 0-1,-8 1 0,-6-5-2,-11-4-2,0-1-9,-7-2-26,-1-10-1,6-4-1,-2-5 1</inkml:trace>
  <inkml:trace contextRef="#ctx0" brushRef="#br0" timeOffset="281615.8845">3500 15680 12,'9'3'34,"7"12"1,-12-1-3,-1 0-11,2 7-6,-11-2-2,0 3-4,-10-2-2,4 0-2,-6-10-2,2 2-4,3-5-4,-1-7-7,14 0-21,0 0-6,-13-7 0,13 7 0</inkml:trace>
  <inkml:trace contextRef="#ctx0" brushRef="#br0" timeOffset="282541.9374">4435 15461 16,'0'0'34,"-6"-13"1,-1 3-9,-10-2-6,5 8-4,-10-6-4,2 10-2,-6 5-3,4 10-2,0 4-2,7 10 0,5 3-2,6 6 1,8-3-2,12 0 1,4-5 0,10-5-3,4-5-4,-1-12-10,7-4-21,-2-4-2,-5-5 0,3-2 0</inkml:trace>
  <inkml:trace contextRef="#ctx0" brushRef="#br0" timeOffset="283075.9679">4700 15597 4,'0'-21'27,"-5"-10"15,2 15-24,-2 3-3,-4-1-1,0 6-1,-6-3-2,2 8-2,-7 3-2,3 4-2,-2 6-2,1 7-2,1-2 1,9 9-2,2 0 0,6 1 1,10 1 0,7-5-1,5-5 1,7-3 0,1-8 1,3-5-1,-4-5 0,-4-7 0,-7-4-3,-10-5-9,-8-2-23,0 6-3,-15-7-1,8 12 0</inkml:trace>
  <inkml:trace contextRef="#ctx0" brushRef="#br0" timeOffset="283584.9984">5017 15530 23,'0'0'22,"7"-15"-3,-2 4-3,-5 0-2,0-3-3,-3 5 0,-6-3-2,-1 6 0,-2-3-2,-3 9 0,0-5-2,2 11-1,0 3-1,4 1-1,5 4 0,11 4-1,2 0 0,8 3 0,-3 0 1,6 1 0,-5-2 1,0 3 0,-9-5-1,-6 1 1,-6-2 0,-9-5-2,-1-1-3,-6-11-15,-2-3-21,11-1 0,-5-6-1,18 10 0</inkml:trace>
  <inkml:trace contextRef="#ctx0" brushRef="#br0" timeOffset="284023.0222">5249 15511 42,'0'0'35,"-15"-11"0,3 11-12,12 0-8,-21 15-7,17 3-3,-2 1-2,6 6-1,6 3 0,5 0 0,6-3-1,1 0 0,7-10 1,1-4-1,2-11 1,-1-6-2,-1-11 1,-3-12-1,-4-8 0,-7-15 0,-12-4 0,-6-8 0,-13-1 0,-8-4 1,-11 5 1,-8 13 0,-8 6 0,3 17 1,4 10 0,7 18 0,12 5 0,9 18-2,16 4 0,12 1-3,18 5-6,9 0-31,9-11-2,12-10 1,-5-12 0</inkml:trace>
  <inkml:trace contextRef="#ctx0" brushRef="#br0" timeOffset="284528.0517">5742 15400 68,'10'0'35,"9"0"-7,8 0-7,-2 0-6,13 0-5,-4-2-6,6-1-5,-2 3-8,-11-8-17,-9-3-12,2 6 1,-11-5-1</inkml:trace>
  <inkml:trace contextRef="#ctx0" brushRef="#br0" timeOffset="285013.0792">5808 15591 76,'18'0'26,"7"-3"-5,3 3-6,3-4-4,-3 4-4,-1-5-2,2 5-1,-10-3-2,-4 3-1,-3-3-2,-3-3-3,-9 6-9,10 0-21,-10 0-1,0 0-1,0-20 0</inkml:trace>
  <inkml:trace contextRef="#ctx0" brushRef="#br0" timeOffset="290772.6086">9770 10982 22,'-25'0'31,"11"4"-4,1-4-8,2 0-5,22 0 0,6-5-6,24 5-1,28-6-2,25 0-1,21-1-1,24 5-1,13-3 0,5 2-2,-4 3 2,-14 0-1,-22 5 2,-29 3-1,-20-2 2,-22 0-1,-21-2 1,-8 1 0,-17-5 0,10 3-1,-10-3-2,0 0-4,3-13-24,-3 13-11,-6-21-1,3 1 1</inkml:trace>
  <inkml:trace contextRef="#ctx0" brushRef="#br0" timeOffset="297702.297">6614 15519 13,'-37'-10'33,"27"10"1,10 0-1,28 7-15,31 4-4,22-5-3,37 6-4,19-7 1,27 4-4,17-3-1,11-12-7,6-3-16,-2-7-17,-18-10 1,-17 5-2,-31-8 1</inkml:trace>
  <inkml:trace contextRef="#ctx0" brushRef="#br0" timeOffset="298449.3398">6940 14812 31,'3'12'34,"-3"10"1,-13 7-3,-2 7-18,-1 12-6,-3-3-2,1 3-2,2-5-1,3-8-2,1-11 1,6-13-1,6-11 0,0-15 0,6-9-1,4-7 1,0-7 0,2-7-1,6-2 0,1 2 0,2 4 1,1 5 0,-3 8 0,-4 8-1,-2 8 2,-1 16-1,-3 7 1,-5 11 0,2 6 0,0 8-1,6 3 1,1 8-1,2-1 0,3-2 0,1-2-1,0-7-2,3-2-1,-9-13-5,2-2-9,-3-10-18,-12-8-4,7-12 1,-13-8 1</inkml:trace>
  <inkml:trace contextRef="#ctx0" brushRef="#br0" timeOffset="298978.3686">6884 15047 71,'0'0'34,"22"0"-11,2-3-6,10 3-10,3 0-20,7 0-18,-10-4-2,2 4-2,-9-12 0</inkml:trace>
  <inkml:trace contextRef="#ctx0" brushRef="#br0" timeOffset="299044.3741">6763 14525 62,'-9'-17'35,"22"17"1,8 0-17,12 0-8,12 8-6,3 0-3,9 0-1,2 1-2,-4-2-3,-5-1-5,-9-6-2,-2-4-2,-16-10 0,-5 4 2,-15-10 4,-3 0 4,-23-18 10,12 24 2,-2 5 1,13 9 0,-12 4-1,12 9-2,0 3-3,6 5-2,-1 2-3,-1 0-8,-4-5-24,7 8-1,-7-13 0,6 6 0</inkml:trace>
  <inkml:trace contextRef="#ctx0" brushRef="#br0" timeOffset="299792.4175">7514 15037 47,'0'-12'29,"0"12"-3,0 0-5,-17-14-7,8 14-4,-2-3-3,11 3-4,-15 0-1,15 0 1,0 0-2,-5 8 1,5-8-1,14 6 1,-14-6-1,17 3-1,-6 1-13,4-1-22,-15-3 0,8-12-1,-8 1 0</inkml:trace>
  <inkml:trace contextRef="#ctx0" brushRef="#br0" timeOffset="299875.421">7815 14770 80,'0'0'38,"0"0"-3,0 0-14,11 30-10,-8-5-7,7 9-2,-3 6-1,4 3 1,-2 5-1,-3-4-1,1-2-1,-7-9-3,6-2-7,-9-13-18,3-18-9,0 0-1,-12-14 0</inkml:trace>
  <inkml:trace contextRef="#ctx0" brushRef="#br0" timeOffset="300351.4487">7811 14800 65,'18'-12'37,"4"-3"-4,6 5-12,4 10-10,-1 0-4,2 10-3,-8 9-1,-4 4-1,-9 2-1,-8 0 0,-10 0-1,-7-5 0,-1-4-1,-2-6-1,6-10 0,10 0 0,-6-10 0,12 0 0,13 3 1,5 2 1,-2 5 1,4 9 1,-4 7 0,-7 9 1,-8 5 0,-7 6 0,-20 1-1,-4-5-2,-7-1-6,-4-10-20,-7-16-11,8-5-2,-5-17 1</inkml:trace>
  <inkml:trace contextRef="#ctx0" brushRef="#br0" timeOffset="300847.4769">7725 14512 26,'0'0'34,"0"0"1,11 0-1,8 0-18,4 0-6,10 0-5,4 0-1,8 0-1,-2 4-1,-1-4-2,-5 0-1,-3 0-1,-3 0 0,-7-8-1,-7 2 0,-10-3 1,-7-1-1,0-3 1,-9 0 2,-2-3 0,-4 1 1,2 6 1,-1-3-1,14 12 1,-14-7 0,14 7 0,7 12 1,5 3-1,0-1 1,2 4 0,2-1 0,-4 2 1,-4-4-1,-2 1 1,-6-6-2,-9-1-2,9-9-7,-19 15-25,2-11-6,6 2 0,-4-4 0</inkml:trace>
  <inkml:trace contextRef="#ctx0" brushRef="#br0" timeOffset="302784.5876">6527 15876 65,'0'-19'35,"0"19"-9,0 0-6,0 11-4,6 16-5,-6 4-4,0 17-2,3 7-1,0 6 0,-3 4-1,7 5 0,-4-9-3,1-8-2,-2-9-4,-2-23-12,3 0-20,3-4-3,-6-17 1,6-19-1</inkml:trace>
  <inkml:trace contextRef="#ctx0" brushRef="#br0" timeOffset="303333.6191">6815 16041 19,'0'0'31,"3"34"-1,-8-15-10,-2 7-6,2 9-3,-6-4-1,0 3-3,1-2-2,0-3-1,-1-5-2,5-2 0,6-22-1,0 0 0,0 0 0,5-12 0,4-11-1,2-8 0,3-5 0,-2-8-1,4 3 1,-4 0 1,-1 3 0,-1 6 0,-3 5 2,0 13-1,-7 14 2,0 0-1,0 0 0,12 27 0,-5-5-1,8 6-1,1 6 1,2 0 0,4 0-2,-1 0 1,1-4-1,0-5-1,-6-1 0,-4-6-3,-3-5-7,-9-13-16,0 0-11,-15 0 0,-1-11 1</inkml:trace>
  <inkml:trace contextRef="#ctx0" brushRef="#br0" timeOffset="303922.653">6779 16202 47,'0'0'35,"0"9"-1,18-9-8,6 0-13,4-3-14,7 3-31,-7-8-2,9 2-1,-9-11 0</inkml:trace>
  <inkml:trace contextRef="#ctx0" brushRef="#br0" timeOffset="303999.6566">6766 15845 40,'0'0'36,"0"0"-1,21 8-5,2-8-20,2 0-5,8 0-1,-2 0-3,3-5-3,0 0-3,-8-5-2,-2 3-2,-12-6 2,-12 13 0,6-19 1,-9 9 4,-2 1 4,-5-2 2,10 11 2,-13-13 0,13 13 1,0 0-1,0 0-1,20 7 0,-5 4-3,-3 2 0,4 1 0,-1 1-3,-9-2-13,-6-1-20,4 0-1,-13-12-1,9 0 0</inkml:trace>
  <inkml:trace contextRef="#ctx0" brushRef="#br0" timeOffset="304528.6875">7262 15836 44,'9'-10'34,"-9"10"2,0 13-10,0 1-8,0 18-8,-2 3-3,2 18-3,-4 5-1,4 5 1,-3 4-2,3-1 0,3-4-1,1-10-1,-2-8 0,6-19 0,-2-2-2,-6-23-5,17 5-11,-7-9-21,-5-14 0,6 4 1,-6-10 0</inkml:trace>
  <inkml:trace contextRef="#ctx0" brushRef="#br0" timeOffset="304595.6911">7485 16196 61,'0'0'41,"9"0"0,-9 0 0,0 0-26,0 0-10,0 0-16,13 6-28,-13-6-1,-10-6-1,1-6 0</inkml:trace>
  <inkml:trace contextRef="#ctx0" brushRef="#br0" timeOffset="305062.7184">7761 15845 65,'5'17'38,"-5"5"-3,6 7-12,-6 17-12,0 6-4,0 10-1,0 1-2,0 2-1,0-9-2,5-5-2,-5-3-6,4-22-19,-1-9-12,-3-17-1,11 0 0</inkml:trace>
  <inkml:trace contextRef="#ctx0" brushRef="#br0" timeOffset="305594.7476">8035 15976 62,'-9'17'36,"9"7"-1,-5 9-12,1 2-16,4 11-3,8 3-2,-2 0 0,6-6-3,-3-10-3,5-7-3,-11-12-2,7-5-4,-10-9-2,0-24-2,-11-5 0,0-2 1,-3-5 6,-3 2 8,2-4 6,-9-34 17,18 38-6,10 7 1,1 0 2,16 11-4,3-7-4,12 11-3,-5 2-1,3 10-3,-6 4 0,-5 9-2,-6 3 0,-10 3-1,-7 3-1,-10-5 0,1 2-2,-3-7 0,7-2-1,5-10 2,0 0 0,15 4 1,3 2 0,3 10 2,-2 1 1,-2 10 1,-8 4-1,-9 8 1,-4 2-4,-15-6-11,-5-11-21,-2-1-3,-8-15-1,3-8 0</inkml:trace>
  <inkml:trace contextRef="#ctx0" brushRef="#br0" timeOffset="306160.7801">7981 15790 19,'-17'-6'33,"17"6"1,14-6-3,8 3-14,11 3-5,5 0-6,5 0-2,1 0-2,1 0-4,-3 0-1,-10 0-4,-5-5-2,-12 1-1,-15 4 1,6-15 2,-6 15 3,-6-15 3,1 5 1,5 10 4,0 0 3,0 0 0,0 0 1,0 10-2,0 0-1,7 3-5,-7 6-8,4 3-24,-4-22 0,-7 20-1,7-20-1</inkml:trace>
  <inkml:trace contextRef="#ctx0" brushRef="#br0" timeOffset="306598.8055">8522 15840 63,'0'-16'30,"0"8"-5,0 8-5,0 0-5,-6 20-4,9 11-3,-3 11-2,0 18-3,0 5-1,0 5 0,0 0-1,3 4 1,-3-9-2,0-5 0,3-17 0,-3-11 0,3-11 0,-3-9 1,4-2 0,-4-10-2,0 0 0,0 0-1,0 0-7,0 0-14,0-19-16,0 19 1,-4-15 0,4 15 0</inkml:trace>
  <inkml:trace contextRef="#ctx0" brushRef="#br0" timeOffset="318731.4399">8789 15354 27,'0'15'35,"0"-15"0,30 0-6,-8 0-11,1-3-6,11 3-3,0 0-5,3 0-5,0 0-9,-4-3-13,-8-2-13,1 5 0,-12 0 0</inkml:trace>
  <inkml:trace contextRef="#ctx0" brushRef="#br0" timeOffset="319273.4703">8851 15491 23,'12'17'35,"1"-17"1,6 8-9,5-3-6,0-5-4,6 9-6,-1-9-5,1-3-8,-1-4-27,-1 3-8,-12-10 0,7 11-1</inkml:trace>
  <inkml:trace contextRef="#ctx0" brushRef="#br0" timeOffset="319879.5047">9483 15444 34,'0'0'29,"20"11"-6,5-11-3,23 10-1,14-7-3,25 2-3,18-5-2,20 3-4,10-9-3,6 0-2,-1 0-4,-11-1-11,-15-3-24,-15 6 1,-30-8-1,-16 6 0</inkml:trace>
  <inkml:trace contextRef="#ctx0" brushRef="#br0" timeOffset="320491.5401">10015 14754 33,'0'0'33,"15"4"1,-15-4-11,5 19-7,0-1-4,-10 2-3,1 4-2,-5-1-2,1 2 0,-3-3-2,3-1-1,4-6 1,4-1-1,7-4 0,10-3 0,6-3-3,5-4-4,6 0-7,-4 0-11,-1-7-11,2 4-4,-9-6-1,-3 2 2</inkml:trace>
  <inkml:trace contextRef="#ctx0" brushRef="#br0" timeOffset="320568.5438">10232 14772 54,'0'0'35,"0"0"-7,-13 0-4,9 11-8,-4 6-6,5 8-2,-1 5-4,4 9-1,0 0 0,4 5-1,-1-1 1,2-1-2,-2-6 1,2-2-1,-3-8 1,2-4-1,-4-5 1,5-3-1,-5-14 0,3 11 1,-3-11-1,0 0 1,0 0-1,0 0 0,0 0 0,0 0-1,0 0 1,0 0-2,0 0 0,0 0-1,0 0 0,0 0-1,0 0-5,0 0-14,0 0-18,0 0 0,0 0 0,0 0 1</inkml:trace>
  <inkml:trace contextRef="#ctx0" brushRef="#br0" timeOffset="325212.8108">10618 15363 66,'-12'0'35,"12"0"-11,17-4-7,29 4-5,19-5-1,23 1-3,14-5 0,22-1-2,3-3-3,3-1-9,-3-5-29,-13 7-2,-20-4-2,-10 9 0</inkml:trace>
  <inkml:trace contextRef="#ctx0" brushRef="#br0" timeOffset="326081.8606">9443 15930 23,'0'0'34,"21"19"1,-11 10-2,-1 12-15,8 17-6,-3 7-2,6 9-2,-5-2-3,2-5-2,-3-9-1,-3-9-1,0-20-1,-2-12 1,-9-17 0,15-29-1,-12-7 2,-3-10-2,2-17 1,-2-5 0,-4-3 1,-1-5-2,1 7 1,0 5 0,-2 3-1,2 13 1,1 9-1,-1 5-3,4 10-9,5 2-23,-3 5-3,7 5-1,-6 0 0</inkml:trace>
  <inkml:trace contextRef="#ctx0" brushRef="#br0" timeOffset="326597.8895">9631 15731 27,'-6'-13'34,"6"13"2,14 0-3,4 0-15,19 0-6,7 4-6,15 0-2,7-1-4,6-3-8,4 0-7,-7 0-13,-13 4-7,-2 1-2,-20-2 1</inkml:trace>
  <inkml:trace contextRef="#ctx0" brushRef="#br0" timeOffset="327138.9209">10264 15727 45,'0'0'33,"0"0"-2,9 11-4,-9 1-5,4 11-8,-4-2-4,6 6-4,-1-3-3,2-2-10,1-1-27,3-1-5,-7-10 0,-4-10-1</inkml:trace>
  <inkml:trace contextRef="#ctx0" brushRef="#br0" timeOffset="332020.3126">9756 16196 42,'12'-9'29,"-12"9"-3,18-16-3,-11-3-3,5 5-5,-5-8-3,5 4-2,-5-5-3,1 10-1,-4-3 0,-4 16-3,0 0 0,0 0 0,0 31-1,-4 5-1,0 6 0,4 4-1,-4 1 0,4 0 0,0 1 0,0-9-2,8-7-3,-5-20-11,7-5-21,2-7-3,-2-5 0,3-4-1</inkml:trace>
  <inkml:trace contextRef="#ctx0" brushRef="#br0" timeOffset="332544.3422">9955 16100 41,'7'-13'35,"16"3"-1,-4 8-10,6-7-9,5 9-5,-4 6-3,0 5-1,-7 3-2,-8 7-2,-11-3 0,-10 3 0,-7-1-1,0-3 0,-3-5-1,-1-3-1,6-9 0,15 0 0,0 0 1,0 0 0,21-7 0,4 10 0,1 5 1,0 3 1,-4 10-1,-6 9 2,-11 1-1,-5 1 0,-14-3-1,-5-1 0,-5-13 0,2 0-1,0-10-1,0-8-3,11-5-9,-2 8-26,6-15 1,7 15-2,-3-16 2</inkml:trace>
  <inkml:trace contextRef="#ctx0" brushRef="#br0" timeOffset="333097.3727">10452 16243 67,'0'0'41,"0"9"0,0-9-12,10 0-11,-10 0-7,0 0-3,0 0-2,0 0-1,0 0-3,0 0-5,12 4-15,-12-4-25,0 0 1,16-7-2,-9-10 1</inkml:trace>
  <inkml:trace contextRef="#ctx0" brushRef="#br0" timeOffset="333792.4141">10748 16050 42,'0'12'33,"18"21"2,-4 8-16,0 3-8,9 16 0,-2-5-3,3 3-2,-6-10-2,2-11 0,-7-10-2,-2-19 1,-2-18-2,-4-17 0,-5-17 0,0-16 0,0-6 0,-5-10 0,1-5 1,-1 4-2,1 6 1,-1 7 0,5 12-1,0 14 0,0 10-3,0 7-9,5 7-24,-5 14-2,9-8 0,0 8 0</inkml:trace>
  <inkml:trace contextRef="#ctx0" brushRef="#br0" timeOffset="334339.447">10895 15673 44,'0'0'33,"0"0"-2,26 5-12,6-12-6,16 7-3,14-8-2,19 3-1,6 1-2,3-3-2,0 2-1,-6 0-1,-13 5-1,-9 0 0,-16 0-2,-17 4 1,-8-4-1,-10 3-1,-1-3-1,-10 0-1,10 0 0,-10 0-1,0 0 0,-3-16 0,3 16 1,0 0 1,0 0 2,-4-8 1,4 8 6,0 0 0,-10-4 0,10 4 1,0 0 0,-12 4 0,12 6-1,-4 1 0,4 7 0,0 6-1,6 5 0,-6-3 0,7 3-1,-4-4 0,2-1-1,-5-3 0,7-6-1,-7-15 0,5 10-4,-5-10-8,7 9-27,-7-9-1,0 0 0,-12-3-1</inkml:trace>
  <inkml:trace contextRef="#ctx0" brushRef="#br0" timeOffset="339477.738">11397 15980 34,'0'0'25,"10"-7"1,-10 7-3,0 0-3,-10 3-5,-8-3-3,-3 0-4,-8 0-4,1-3-2,-4 3-2,1 0 0,6 0 0,2 3 0,6 2 0,17-5 0,-11 19 0,11-3-1,0 2 1,6 4 0,-1-1 0,-1 0 0,1-1 0,-5-2 1,4-4-1,-4-14 1,0 0-2,16 0 2,-5-12 0,4 3 0,4-7 1,7 7-1,1-1 0,3 7 1,-2 10 1,-4 8-1,-6 8 0,-7-1 0,-11 7-1,-4 2 1,-13-2-1,-6 3 0,-6-9 1,-2-4-1,1-6-1,3-2 0,4-3 1,3-3-1,6-5 0,3 0 0,11 0-1,0 0 1,0 0-1,0 0 1,0 0-1,0 0-2,15 0-7,-6 7-28,-9-7 0,15-3-2,-15 3 2</inkml:trace>
  <inkml:trace contextRef="#ctx0" brushRef="#br0" timeOffset="342654.3365">12006 15197 19,'0'0'35,"11"8"1,9-2 0,11-6-17,2 0-4,10 0-5,0 0-6,1-4-9,2-1-17,-2 5-13,-15-11-2,0 4 0</inkml:trace>
  <inkml:trace contextRef="#ctx0" brushRef="#br0" timeOffset="343196.3663">12050 15354 63,'13'5'36,"0"-5"-8,8-5-5,11 5-8,-3-4-4,10 4-3,-1-9-3,1 4-4,-2 5-7,-8-5-26,-5-1-6,-5 6 0,-9 0-1</inkml:trace>
  <inkml:trace contextRef="#ctx0" brushRef="#br0" timeOffset="344128.4197">1841 17056 24,'11'4'35,"0"-8"0,17 0-6,4-4-16,1-5-5,9 5 0,3 3-4,1 2-7,4 3-4,-10 0-19,-18 0-9,9 0-1,-13 4 1</inkml:trace>
  <inkml:trace contextRef="#ctx0" brushRef="#br0" timeOffset="344619.4485">1881 17169 38,'0'0'36,"4"19"-2,-4-19-13,34-5-7,-10 0-3,14 0-2,6-3-2,2-2-2,1-1-2,2 0-2,-11 7-1,-11-6-9,7 0-28,-14 10-2,-20 0-1,21-3 0</inkml:trace>
  <inkml:trace contextRef="#ctx0" brushRef="#br0" timeOffset="345158.4793">2707 17101 46,'-16'0'36,"29"12"1,14-12-19,23 0-7,27 3-2,20-16-3,27-2 1,15 6-2,13-5-1,9 7-2,2 2-8,-7-3-7,-13 4-25,-21 4-1,-16 0-1,-26-7 1</inkml:trace>
  <inkml:trace contextRef="#ctx0" brushRef="#br0" timeOffset="345638.5066">3404 16385 4,'9'0'33,"4"9"0,-13 3-10,-3 8-6,-7 8-5,-5 2-3,3 2-1,-4 1-4,4-1-1,6-9-1,6-3-1,13-5 0,5-6 1,9-1-2,4-6-6,3-2-8,1 0-18,-11-5-4,5-4 1,-14-11 7</inkml:trace>
  <inkml:trace contextRef="#ctx0" brushRef="#br0" timeOffset="346158.5364">3569 16410 36,'-7'-15'38,"7"26"0,-3 5-3,0 0-19,6 15-6,-3 1-5,0 12 0,6 5-3,0 3-4,4-2-15,1-10-22,-7-2-1,5-6 0,-9-10 0</inkml:trace>
  <inkml:trace contextRef="#ctx0" brushRef="#br0" timeOffset="346740.5704">3036 17447 15,'-4'15'32,"9"4"1,-5 7-1,7 8-19,-7-34-6,26 90-3,-8-30 1,0-19-2,-18-41-1,31 75 2,-31-75 0,19 49 0,-19-49-1,0 0 0,0-39-2,-7 10 1,-5-15 2,-2-11-3,-1-5-2,1-11 0,4 8 0,-2 0 2,3 12 1,3 6-2,6 18-1,0-1 0,0 8 2,0 20 0,6-11 1,-6 11-2,21 6-1,1-11 0,7-5 2,14 3-2,16 2 2,16 0 0,14-4-1,8 0-2,8 1 2,4 12 3,-2 0-1,-8-1-1,-13 3-2,-13-9-1,-18 3 2,-11 3 1,-16-3 0,-10-3-3,-18 3 2,0 0 0,3-14 0,-3 14 0,-10-7 1,10 7-2,-11-8 0,11 8 1,-10-13-1,10 13 2,0 0-1,0 0 0,-3 17 0,3-2 3,0-2-1,-4 13 1,4 8-1,0-3 1,0 3-6,3-4-20,3-9-14,-6-21-4,5 10 1</inkml:trace>
  <inkml:trace contextRef="#ctx0" brushRef="#br0" timeOffset="349560.8978">3565 17459 31,'9'-11'31,"-9"-2"-3,0 1-3,-6 4-4,-10 8-6,1-4-4,-7 11-4,1 15-5,-3-3 0,2-1 0,3 17-1,6 9-1,10-1 1,10 0-2,11-18 2,7-2 1,6-2-2,4-2 1,4-19 0,-2 0 2,-7-15 0,-5-4 2,-15 19-2,-10-15 1,-9 6 1,-9-1-3,-13-2-1,0-5-2,0 23-6,-4 0-15,11-15-19,12 3-1,12 6 1,7-14 1</inkml:trace>
  <inkml:trace contextRef="#ctx0" brushRef="#br0" timeOffset="350244.936">4033 17448 42,'0'0'35,"0"0"1,-12-15-12,-1 4-9,1 2-7,-1 9-2,-3 0-5,-2-2 1,1-3 0,0 19-1,2-2-1,2 8 1,0 4-2,4-19-1,1 5 3,1 6-2,1 1 0,3 0 2,3-2-2,0-15 0,-3 16 2,3-7 0,0-9 0,0 18 2,0-18-2,0 0 0,19-19 1,-11 19 1,8 0-1,3 3 1,4 4-3,2-16-1,1 6 3,2 18-1,-4 11 0,-24-26 0,0 0 1,45 55-2,-45-55 2,-5 46 1,5-46-2,-36 51 0,36-51-1,-56 12 0,56-12-1,-59 15 3,59-15-2,-46 0-4,46 0-4,0 0-7,-28-19-24,28 19 1,0 0 0,0-13-2</inkml:trace>
  <inkml:trace contextRef="#ctx0" brushRef="#br0" timeOffset="357623.6406">4820 17127 52,'0'0'38,"12"10"-10,16-10-10,9 4-3,18 2-4,-2-6-1,15 2-5,0-2-5,-3 6-9,1-3-13,-7 1-16,-13-11-1,-6 7 1</inkml:trace>
  <inkml:trace contextRef="#ctx0" brushRef="#br0" timeOffset="358251.6781">4977 17276 40,'-10'0'35,"10"0"2,0 0-13,17-18-10,13 8-1,2 2-5,13 5-2,5-10-3,3 11 0,3-8-4,2 6-1,-4 4-2,-8 4-13,-3-11-15,-3 7-5,-14 3 0,-1-3-2</inkml:trace>
  <inkml:trace contextRef="#ctx0" brushRef="#br0" timeOffset="358753.7067">5234 17065 46,'-12'-3'36,"12"3"-2,12 3-11,3-8-9,13 7-5,4 5-4,8-4-2,4 12 0,-2 1 0,-4-6-1,-7 5-2,-6-3 1,-6 0 1,-7 6 1,-6 7-3,-6-12 2,-6 1-2,-3 2 1,-4-3 1,-3 9 0,-2 3-2,2-13 1,-2-6 1,2 5-2,1-5 1,3 6 1,12-12-2,-13 4-1,13-4-1,0 11-9,0-11-27,0 0-1,0 0-1,3-27-1</inkml:trace>
  <inkml:trace contextRef="#ctx0" brushRef="#br0" timeOffset="359838.7675">6477 17419 23,'0'0'29,"-15"4"-7,15-4-3,-16 21-4,8-5-2,4 2-2,2 3-2,7 4 0,1 9-2,10 6-4,2-14 2,7-9-1,6-6-2,4-1 2,-1-3-1,-1-16-2,-5-21 0,-3-15 2,-9 0-2,-4-9 1,-17-4-2,-12-3 1,-11-8-2,-5 7 2,-11 9-1,-3 7 1,-5 25-1,1 11 1,3-2-1,10 12 0,7 24 2,10-5-1,13 14 2,12 4-4,15-13 3,16-9-2,8 9-1,9-15-6,14-5-19,-1 3-13,-9-18-2,0-1 3</inkml:trace>
  <inkml:trace contextRef="#ctx0" brushRef="#br0" timeOffset="360387.7995">7079 17339 63,'-4'9'38,"4"-9"-4,13 0-13,9 0-9,3-6-3,9-5-4,0 4-3,6-5-2,2 12-7,-6 4-18,-5-12-11,-3 14-1,-11-6-1</inkml:trace>
  <inkml:trace contextRef="#ctx0" brushRef="#br0" timeOffset="360953.8325">7110 17512 41,'0'0'36,"9"-9"-8,7 6-5,3 3-4,12 0-6,0-10-3,6 6-2,0-1-3,0 7-2,-3-2-1,-5 0-2,-7-3-5,-8-1-8,-14 4-23,17 14-2,-17-14-1,0 0-1</inkml:trace>
  <inkml:trace contextRef="#ctx0" brushRef="#br0" timeOffset="379053.7548">8116 17302 74,'-22'0'37,"-6"0"-13,-7 0-5,7 0-5,-5 9-5,8 8-2,4 8-1,8 4-2,9 2-1,11-4 0,11-5-2,13 4 1,6-4-4,6-2-5,10-13-14,0-7-17,-8 0-1,-2 0 1,-10-6-2</inkml:trace>
  <inkml:trace contextRef="#ctx0" brushRef="#br0" timeOffset="379623.7864">8520 17340 59,'0'0'37,"-23"-14"-4,4 11-7,0 3-10,-9 0-3,3 0-5,-1 5-2,2-5-3,4 15-1,6 2-1,6 0-1,12 12-1,6-19 0,12 9 1,4 0 0,7-2-1,0-14 1,-3 4-1,1-14 1,-7-5 1,-9 4 1,-15 8-4,4-23-3,-16 8-9,0 5-25,1-6 2,-3 9-2,14 7-1</inkml:trace>
  <inkml:trace contextRef="#ctx0" brushRef="#br0" timeOffset="380221.8198">8900 17306 53,'-20'0'34,"3"-4"-3,-8 12-9,-2-8-4,4 7-6,-1-4-5,9 3 0,8 8-2,10 5-3,9-8 1,10 2 0,0 3 0,5-2 2,-3 13 0,0 6-2,-13-15 0,-4-2 1,-10 1-2,-8-4 1,-10-1-3,-3-7-4,0-15-4,-4-10-8,4 11-25,5-5-1,3-8-1,6 5 1</inkml:trace>
  <inkml:trace contextRef="#ctx0" brushRef="#br0" timeOffset="380304.825">8769 17033 38,'-13'12'38,"22"-5"1,5 1-2,1-8-20,15 5-12,1-3-14,6 10-27,-4-12 1,3-5-4,-12-7 1</inkml:trace>
  <inkml:trace contextRef="#ctx0" brushRef="#br0" timeOffset="380895.8591">9148 17033 50,'6'-14'28,"-2"-6"-2,-4 6-5,0 14-4,5-15-3,-5 15-3,3-17-4,-3 17-1,0 0-1,0 0 0,0 0-1,7 26-1,-4-13 1,3 11-1,-2 3 3,3-3-2,-4 5 1,5-2-1,-5-6-1,4-1-2,-7-4 1,0-3-3,5-4-8,-5 1-33,0-10-2,0-13 1,0 13 1</inkml:trace>
  <inkml:trace contextRef="#ctx0" brushRef="#br0" timeOffset="381768.9098">9764 16859 33,'-12'14'34,"-10"-1"-5,-5 19-5,-1 15-5,-5 14-1,10 26-5,-1 2-1,15 16-2,5 4-3,13 17-3,11 5-2,11-3-6,9-24-19,5-18-17,-3-20-1,5-16-1,-6-42 3</inkml:trace>
  <inkml:trace contextRef="#ctx0" brushRef="#br0" timeOffset="382444.9486">9969 16963 41,'0'0'34,"-3"10"1,-1 0-14,-5 4-8,3 4-4,-3 3-3,3 5-3,0-4 0,6-5-1,7 1 0,5 0-1,4-6 1,5-4-4,6-4-4,-4-14-13,1 6-17,3-1 0,-10-14-1,4-4 2</inkml:trace>
  <inkml:trace contextRef="#ctx0" brushRef="#br0" timeOffset="383044.9822">10140 16963 22,'0'0'36,"0"0"0,-6 10-2,6-10-14,-9 23-7,2-4-5,7 6-2,-5 3-1,5 2-3,0-8-2,0 3-2,0 4-2,0-4-14,-4-9-17,4-7-2,0-9-1,0 0 0</inkml:trace>
  <inkml:trace contextRef="#ctx0" brushRef="#br0" timeOffset="383131.9882">10528 16961 48,'12'-7'35,"-12"7"-5,0 0-5,0 0-6,-22 21-5,1 15-5,-8-3 0,-8 14-4,-7 9 0,-3 12-3,-8 4 3,-1 2-5,1-15 2,9 1-2,3-1 0,8-18 1,10 0-1,7-17-6,18-24-20,11-7-12,0 0-1,14-12-1,1-12 0</inkml:trace>
  <inkml:trace contextRef="#ctx0" brushRef="#br0" timeOffset="383783.0255">10353 17541 36,'9'32'35,"-9"-32"0,14 69-9,-14-69-15,12 88 0,-12-88-4,16 91-2,-6-49 0,-10-42-4,0 0 0,14 0 1,-14-26 1,-5-9-1,-1-8-2,-5-16 2,2-5-3,-1 14 3,2-7-1,2 14 1,2 6-3,4 4 1,4 0 1,4 12 0,6 2 0,5 5 0,8 9-2,11-11 0,15 0 2,13 1-2,10 11 0,9-8 1,3 4-2,2-1 1,-6 4 0,-11 5 0,-12-3-1,-16 7 2,-14-4-1,-10-4 0,-11 9 2,-10-5 0,0 0 0,0 15 1,0-2-1,0-3 1,6 6 1,2 12-1,-1-8-3,8 8-8,-2 1-27,-6-9-2,3-7 1,-10-13-1</inkml:trace>
  <inkml:trace contextRef="#ctx0" brushRef="#br0" timeOffset="384324.0575">10811 17479 13,'0'0'30,"0"0"2,-19 0-10,-3 4-5,1 3-4,-5 4-3,3 3-3,-1 10-1,9 3-3,7 1 0,8-2-1,7 2 0,-7-28 2,39 58-1,-39-58 2,67 36-3,-29-33 2,-4-6 0,-1-3 1,-9 6 0,-8-12-3,-13-7 1,-11 0-2,-16 6 1,-6 9-1,-3 8-1,-2 0-8,5-9-10,3 0-19,4 10 0,23-5-3,0 0 2</inkml:trace>
  <inkml:trace contextRef="#ctx0" brushRef="#br0" timeOffset="385025.0962">11112 17530 18,'16'-15'30,"-16"15"2,0 0-3,0 0-11,0 0-3,0 0-7,-16 0-2,4 3-2,-1 3 0,0 3-3,-3-13 0,3 4 0,-2 0-1,2 0 1,2 10 1,4 0-3,-2-7 2,9-3 1,-11 10-1,11 0 2,0 6 0,0-2-3,0-14 1,12 4 1,-2-4-2,6 0 1,3 5 1,4-5-2,0-4 0,2 4 0,0 3 0,-2 3 3,-5 11 0,-18-17-1,13 34-1,-13-34 3,0 0-1,-24 49 0,24-49-3,-45 36-3,22-39-5,-1-4-10,3 7-20,4-9-2,4-8 1,7 1 0</inkml:trace>
  <inkml:trace contextRef="#ctx0" brushRef="#br0" timeOffset="385661.1314">11295 16894 40,'16'6'37,"5"16"2,17 17-7,8 20-15,-7 9-5,3 22-2,-11 15-1,-8 6-4,-15-5 1,-12-2-4,-11-10-2,-9-11 1,-3-6 1,4-16-3,23-61-2,0 0-10,-44 41-25,44-41-1,0-46 0,16 0-1</inkml:trace>
  <inkml:trace contextRef="#ctx0" brushRef="#br0" timeOffset="386254.1662">11816 17377 31,'0'0'33,"4"-24"0,3 7-12,8 7-6,2-5 0,10 10-4,-6 13 0,6 6-6,-7-6 0,0 5-3,-2-4 0,-2 2 0,-3-1 1,-3-15-2,-1-11 0,-1-6 1,-1 2-1,-4 2-1,-3 0 0,-6-3-6,4 2-13,-5 9-18,-5 10-1,12 0-2,-20 7 2</inkml:trace>
  <inkml:trace contextRef="#ctx0" brushRef="#br0" timeOffset="386821.1981">11786 17537 85,'0'0'37,"22"0"-14,-6-6-5,14 2-7,0 4-3,10 0-2,1 4-1,1 6-4,-3-15-1,-2 1 2,-9 4-3,-7 0 1,-3 5-1,-18-5-7,16 0-16,-16 0-15,0 0 2,0 0-2,-11-16 1</inkml:trace>
  <inkml:trace contextRef="#ctx0" brushRef="#br0" timeOffset="387947.2649">12586 17179 3,'11'-12'32,"-11"-3"3,0 15-4,-16-5-9,-6-1-7,4 17-2,-12 3-3,5 13-3,-5 10 0,10 5-4,4-5 0,10 7-1,6 6 1,15-9 1,8 1-1,9-1-1,3-22 0,5-9 1,-2-4 0,-7-10 0,-11-8-1,-13-3-2,-12-4 2,-17 2-1,-6-2-2,-7 7-2,0 12-5,0 5-19,6-5-13,15 0 0,14 0-1</inkml:trace>
  <inkml:trace contextRef="#ctx0" brushRef="#br0" timeOffset="388422.2916">12941 17288 26,'-12'-12'29,"4"3"-2,-6 4-2,-4 1-3,0 4-6,-5 10-3,3 8-5,-4-9-2,6 15-3,4 5 1,7-9-1,7 15-2,8-3 0,5-5 0,8-1 1,4-5-2,8-8 3,-1-13-3,2 8 0,-2-14 2,-6-7-2,-4-12 0,-7-9 2,-7 12 0,-8-7-3,-13 2 2,-2 2-3,-4 3-4,-7-3-16,-2 17-15,9 4-2,-1-8 0,9 0 1</inkml:trace>
  <inkml:trace contextRef="#ctx0" brushRef="#br0" timeOffset="388911.3192">13032 17011 25,'-12'0'32,"2"0"0,10 0-8,-12 13-8,12-13-5,-9 12-5,9-12-1,0 12-1,9 2 0,3 0-2,1-2 1,3-6-1,1-6 0,3-3 0,-3 3 0,2-9-1,-6-4 2,-2 3-2,-4-11 2,-3 7 0,-10 4 0,6 10 0,-25-15 0,5 10-1,-2-2-1,-3 2-4,5 11-12,4 4-26,-4-6 1,9 5 0,1 6 0</inkml:trace>
  <inkml:trace contextRef="#ctx0" brushRef="#br0" timeOffset="417654.4406">16722 2734 39,'0'-15'38,"0"15"1,0 0-5,-4 22-16,10 17-6,-6 11-4,10 12-2,-4 10-2,5 10 0,-2 2-1,3-5-1,-3-8-1,3-16-1,-2-6-2,0-15-4,4-7-9,-2-9-26,-2-13-1,0-5 1,-1-11 0</inkml:trace>
  <inkml:trace contextRef="#ctx0" brushRef="#br0" timeOffset="418203.472">17178 2963 16,'4'-10'35,"-4"10"1,-5 25 0,-11 6-16,1 16-8,-6 2-4,2 6-4,-2-4 0,5-4-3,3-9 1,5-13-1,4-12-1,4-13 1,9-21-1,-1-8 0,4-9 1,1-8 0,0 0-1,3-2 1,-4 4-1,-2 5 2,-1 13-1,-3 9 0,-6 17 0,12-3 0,-9 12-1,3 10 1,2 6-1,3 4 1,7 5 0,2 3 0,2-3 0,3 2-1,1-2 1,-1-5-2,-2-3-1,-6-10-3,0-2-9,-17-14-19,0 0-6,0 0 0,-24-18 0</inkml:trace>
  <inkml:trace contextRef="#ctx0" brushRef="#br0" timeOffset="418498.4885">17084 3212 35,'0'0'39,"0"0"0,12 0-3,8-6-16,6-3-11,5 4-8,8-2-13,4 5-25,-9-10-2,2 5 0,-10-6-1</inkml:trace>
  <inkml:trace contextRef="#ctx0" brushRef="#br0" timeOffset="418882.5111">16972 2730 21,'-17'-7'35,"17"7"2,0 0-2,4-14-15,13 11-7,3-4-5,12 7-3,5-5-1,8 5-1,3 0-1,4-5-1,-4 5-1,-4 0-1,-7 0 0,-9-3 0,-8 3 0,-11-6 0,-9 6 0,-5-10 1,-10 3 1,3 4-1,-1-1 0,-1 4 0,14 0 1,-11 0-1,11 0 0,4 11 0,3-1-2,-7-10-8,17 17-20,-6-2-7,-11-3-1,3 7 0</inkml:trace>
  <inkml:trace contextRef="#ctx0" brushRef="#br0" timeOffset="419333.5362">17627 2806 42,'0'-25'36,"4"4"-4,-4 8-7,0 13-7,0 0-5,0 17-4,0 20-2,0 10-4,0 12 0,0 9 0,0 7 0,7 0-1,-1-3-1,1-9 1,2-10-1,-2-14 0,1-12-1,0-10-3,-8-17-8,14-8-26,-7-4-3,-4-9 0,7 0 0</inkml:trace>
  <inkml:trace contextRef="#ctx0" brushRef="#br0" timeOffset="419642.5541">17888 3019 56,'0'0'39,"14"-3"0,6 3-8,9 5-19,-2-5-5,8 0-3,1 0-4,-2-6-5,3 6-12,-6-3-22,-10-4 0,-5 3 0,-7-3 0</inkml:trace>
  <inkml:trace contextRef="#ctx0" brushRef="#br0" timeOffset="419918.5705">17906 3139 49,'0'0'37,"7"7"1,16-11-10,6 4-12,-2-6-6,11 6 0,-6-4-4,2 4-1,-5-2-3,-4 2-2,-4 5-7,-10-1-29,-11-4-4,14 0-1,-14 0 1</inkml:trace>
  <inkml:trace contextRef="#ctx0" brushRef="#br0" timeOffset="420611.6093">18490 2880 46,'-6'-11'35,"12"22"-1,3 14-14,4 9-7,6 19-6,2 5-3,3 5 1,-1 1 0,1-4-2,-4-12 0,-4-10 1,-7-14 1,-1-13 0,-8-11 0,0-27-1,-11-10 0,2-16 0,-3-17-1,1-7-2,0-10 0,0-1-1,3 6 0,4 9 0,4 5 1,0 16-1,0 13-1,0 10-2,0 9-5,0 6-13,0-1-22,0 15 2,7-13-2,4 17 1</inkml:trace>
  <inkml:trace contextRef="#ctx0" brushRef="#br0" timeOffset="421234.6451">18628 2484 30,'-10'0'32,"10"0"3,13 5-3,6-5-21,21 0-4,15 0-1,25 0-1,20-4 0,28 4 1,23-4-2,22 4-1,11-8-2,7 2 1,1 0-1,-3-2 0,-11 2 0,-9-3-1,-17 1 0,-19-1 1,-15 0 0,-16 1-1,-18 0 1,-16 4-2,-17-1 1,-15 5 1,-12 4-1,-15-1 0,-9-3 0,0 15 1,0-15 0,-5 9-1,5-9 1,0 0-1,-4 8 0,4-8 0,5 16 1,-2-1-1,-3 9 1,5 5 0,-1 2 0,4 6-2,2-1-5,-3 4-32,-1-14-1,7-7 0,-13-19-1</inkml:trace>
  <inkml:trace contextRef="#ctx0" brushRef="#br0" timeOffset="422143.6972">18922 2960 50,'0'0'34,"0"0"-5,0 0-8,0-10-5,0 10-4,0 0-3,0 0-2,0 0-2,0 0-1,0 0 0,0 0-2,0 0 0,0 0-1,0 0 0,0 0-1,0 0 0,0 0 0,0 0 0,0 0 0,0 0 0,0 0-1,0 0 1,0 0-1,0 0-1,0 0 1,0 0 0,0 0 0,0 0-1,0 0 2,0 0-1,0 0 1,0 0 1,0 0-1,0 0 0,0 0 0,0 0 0,0 0-1,0 0 0,5 13 0,11 1 0,3 5 1,7 4-1,6 1 1,4 2-1,0 1 2,2-3-1,-4-2 0,-6 0 0,-9-8-3,-1 4-6,-12-9-13,-6-9-15,0 11-1,0-11 0,-8-8 3</inkml:trace>
  <inkml:trace contextRef="#ctx0" brushRef="#br0" timeOffset="422442.7139">19223 2881 32,'0'0'34,"0"0"0,-6 9-11,-6 10-5,-10 1-6,0 10-4,-8 0-3,0 9 0,-6-3-1,7 3-2,-2-4-1,6-4-2,5-4-1,4-9-7,6-2-9,6-4-19,4-12-1,0 0 1,13-4 2</inkml:trace>
  <inkml:trace contextRef="#ctx0" brushRef="#br0" timeOffset="422919.7424">19459 3205 28,'2'-13'53,"-2"13"-32,-4-11-4,4 11-4,-18-8-2,2 4-4,-1 4-3,-4 7-1,3 4-2,-3 0 0,6 3-1,4 2 1,7 2-1,7-1 1,9 0 0,6-8 1,5 2 1,1-7 0,3-4 0,-4-4 1,-2-2 0,-6-4-2,-5-5-2,-4 4-7,-9-6-20,-3 0-11,6 2 0,-11-2-1</inkml:trace>
  <inkml:trace contextRef="#ctx0" brushRef="#br0" timeOffset="423491.7741">19433 2767 37,'-16'-17'34,"16"8"-2,0-4-13,6-4-5,6 5-6,2 2-2,6 5-2,-3 5 0,2 8-2,-7 6 0,-6 10-1,-10 3-1,-5 2 0,-3 2 0,-1-3 1,-1-2 0,8-7-1,6-9 0,9-5 1,9-5-1,6-3 1,2-1-1,4 0-5,1 4-10,-4 8-20,-10-8-1,1 8-1,-18-8 1</inkml:trace>
  <inkml:trace contextRef="#ctx0" brushRef="#br0" timeOffset="424147.8134">19901 2808 16,'0'0'33,"0"0"1,0 17 0,3 4-16,-3 4-7,5 10-4,-1 4-3,3 4 1,0-3-1,1-2 0,-3-8-2,1-7-1,1-4-3,-7-9-5,0-10-12,18 8-18,-18-18 1,0 10-1,0-21 3</inkml:trace>
  <inkml:trace contextRef="#ctx0" brushRef="#br0" timeOffset="424461.8305">19779 3018 34,'0'0'37,"-12"6"2,25-6-1,6 3-20,9-9-9,10 6-6,4 0-7,5 0-20,-3-7-13,5 7-2,-8 0 1</inkml:trace>
  <inkml:trace contextRef="#ctx0" brushRef="#br0" timeOffset="424934.8568">20358 2910 46,'0'0'33,"-11"-15"-2,11 15-13,-12 17-6,9 0-6,3 8-3,5-2-2,2 6 2,3-5 0,8-4 1,-2-8 0,9-8 1,-7-12-1,4-5 0,-6-11 0,0-5-1,-2-4-1,-4-1 0,-2 1-1,-8 4 0,4 8-1,-4 11 0,0 10-1,0 16 1,0 9-1,6 11 1,3 8-1,1 8 1,2 3 1,-2 3 0,-4-3-1,-6 0 2,-6-3-1,-8-9 1,-9-4-1,-3-8 0,-5-12 0,-2-13-2,7-6-1,3-15-5,11-4-8,7-5-20,8-9-5,12 3 1,5-1-1</inkml:trace>
  <inkml:trace contextRef="#ctx0" brushRef="#br0" timeOffset="425318.8797">20849 3192 15,'0'0'30,"0"0"-2,0 0-6,0-14-4,0 14-4,-15-9-3,6 9-1,-3 0-3,-1 2-1,-2 8-3,5 5-1,3 1-1,2 3 1,5-1 0,6 1 2,3-5-1,7-2 2,1-9-1,2-3-1,-3-8-5,-1-6-22,-7-8-14,1 0-2,-12-4 1</inkml:trace>
  <inkml:trace contextRef="#ctx0" brushRef="#br0" timeOffset="425963.9154">20859 2750 12,'0'0'34,"-19"-15"0,13 4-8,2-1-6,4-5-5,4 6-3,3-5-4,10 6-1,3 3-2,8 7 0,1 0-1,0 5-1,-2 4-1,-8 6 0,-6 7 0,-13-1-1,-7 1 0,-7 0 0,-6-5-1,0-3 1,2-2 0,0-2 0,9-10-1,9 0 0,0 0 1,18 0-1,1 0 0,4 0 0,2 3-1,3-3-2,-1 7-4,-6-7-11,-6 5-21,-2 4-1,-13-9 0,0 0 0</inkml:trace>
  <inkml:trace contextRef="#ctx0" brushRef="#br0" timeOffset="429216.1033">22314 6806 10,'-11'6'33,"11"-6"2,0 0-3,11 0-10,5 0-7,1 0-4,10 0-3,-5 0-3,6 0-2,3 0-4,-5-7-7,2 7-8,-11 0-10,-6 0-9,-1 0-3,-10 0 1</inkml:trace>
  <inkml:trace contextRef="#ctx0" brushRef="#br0" timeOffset="429493.1178">22340 6880 14,'3'10'35,"6"-2"1,0-8-9,7 0-6,5 5-3,-2-5-5,9 0-4,-5 0-3,-1 0-2,-4 0-3,-3 0-1,-1 0-7,-14 0-20,0 0-11,11 4-1,-11-4 1</inkml:trace>
  <inkml:trace contextRef="#ctx0" brushRef="#br0" timeOffset="429969.1446">22823 6603 50,'0'0'34,"-25"10"-5,7-4-8,6 9-6,-10 0-4,9 11-3,3 2-2,10 7-1,0 1-1,0 4 0,4-1-1,8-2-1,1 0-2,3-7-2,2-2-9,-5-7-27,4-11-2,9-2 0,-4-11 0</inkml:trace>
  <inkml:trace contextRef="#ctx0" brushRef="#br0" timeOffset="430285.1642">22899 6757 23,'12'11'37,"0"-5"0,4 1-8,2 5-9,-6 0-7,11 8-3,-3-3-4,-2 2-5,0 0-7,-5-3-13,-10-3-18,4 2-1,-7-15 0,19 7 1</inkml:trace>
  <inkml:trace contextRef="#ctx0" brushRef="#br0" timeOffset="430545.1784">23109 6756 12,'0'0'35,"-14"-9"1,14 9 1,-17 7-16,3-7-7,2 12-5,-3-3-3,-1 6-2,-5 2-2,-1 5 0,1 2-3,0-2-3,7 5-10,0-2-23,0-8-1,11-2 0,3-15 0</inkml:trace>
  <inkml:trace contextRef="#ctx0" brushRef="#br0" timeOffset="430871.1968">23195 6929 30,'0'0'22,"12"-13"-1,-12 13-3,0-12-2,0 12-3,-12-6-2,-3 6-3,4 0-3,-4 6-2,4 4-2,4 0-1,3 4 0,4-3 1,0 3-1,6-3 2,4-3-1,8-2 1,-2-3 0,-4-3 0,1-6-1,0 3-9,-13 3-26,10-14-1,-10 14 0,-8-15-1</inkml:trace>
  <inkml:trace contextRef="#ctx0" brushRef="#br0" timeOffset="431174.2154">23369 6927 37,'9'-6'36,"1"9"1,-10-3-4,7 11-17,-7 3-8,-5 2-3,-4 3-3,2 0-5,-7-2-15,-1-5-19,6 1 0,-3-13-1,12 0-1</inkml:trace>
  <inkml:trace contextRef="#ctx0" brushRef="#br0" timeOffset="431653.2424">23481 6749 5,'0'0'29,"0"10"1,-4 2-7,4-2-10,5 7-4,-5 0-3,7 3 1,-3-1-1,5 0-1,6-6 0,0-4-1,0-7-1,1-7-2,-4-4 1,3-6 0,0-4 0,-8-1-2,-3-2 0,-4 3 0,0 5-1,0 14 1,0-12 0,0 12 0,-5 16 1,10 2 1,2 6 0,0 5 1,2 0 1,-3 4 1,-6-4-1,0 1 0,-8-6-1,-4-3 0,-8-8-2,2-5-4,-2-4-13,4-4-23,1-8 0,15 8 0,-9-21 0</inkml:trace>
  <inkml:trace contextRef="#ctx0" brushRef="#br0" timeOffset="432017.2637">23784 6957 30,'0'0'20,"-3"-14"-3,3 14-1,-15-9-2,5 9-3,0 0-4,10 0-1,-19 12-4,8-5 1,8 3 0,0-1 1,8 1 1,-5-10-1,17 15 2,-6-12-2,6-3-2,-2 4-7,1-4-17,-4-9-12,-1 9-1,-11 0-1</inkml:trace>
  <inkml:trace contextRef="#ctx0" brushRef="#br0" timeOffset="432416.2856">23821 6674 23,'5'-14'37,"-5"14"1,14-12 0,-14 12-16,24 5-9,-8 2-5,5 12-4,-1 4-2,2 5 0,-2 9-1,-5 3 0,-1 2-1,-5-1-1,-9 3 0,-6-6 1,-4-1-1,-1-8 0,3-7 0,0-5-3,2-4-5,-4-3-22,10-10-7,0 0 0,-10 0-1</inkml:trace>
  <inkml:trace contextRef="#ctx0" brushRef="#br1" timeOffset="460197.8765">15452 12317 29,'-10'0'32,"10"0"-1,0 0-14,0-12-3,10-3-2,0-9-3,7 0-2,-1-5 0,6 1-2,2 1 0,1 7-1,-3 2 0,5 14 0,-1 8-1,5 9 0,-3 6-1,9 5 1,1-4-1,4-3 0,4-4-1,1-10 1,-3-9-1,-5-7 0,-10-10 1,-7-3-1,-11 1 0,-11-1-2,0 5-3,-16-2-18,-1 4-18,5 7 0,-1 2-1,13 10 0</inkml:trace>
  <inkml:trace contextRef="#ctx0" brushRef="#br1" timeOffset="460776.9098">16036 12037 33,'0'0'32,"-9"-15"1,9 15-14,0 0-4,3 15-3,9 7-4,-2-1-1,8 7-2,0-5 0,5 4 0,0-9-1,6-5-1,0-13 0,3-7-1,1-9 0,2-7 0,-1-1 0,2 1-2,-2 2 1,0 5-1,-3 7 1,-1 9-1,-3 7 1,3 11 0,-5-3-1,1 7 1,-2-3 0,-3-1-1,-5 1 0,-3-5-4,-2 2-8,-11-3-25,0-13-3,-12 8 0,-2-11 1</inkml:trace>
  <inkml:trace contextRef="#ctx0" brushRef="#br1" timeOffset="461656.9593">15921 11592 26,'3'-20'29,"10"-5"-1,-4 0-7,0-6-3,2 2-5,-5-6-1,1 12-2,-2-2-2,-1 10-1,-4 4-2,0 11-2,0 0-1,0 0-1,0 0-1,0 11 0,0 1-1,0 8 1,0 5 0,5 2 0,-5 7 0,7-1 0,-1 3 0,3-1 0,0-3 0,-2-6 0,2-6 0,-1-3 1,-1-5-1,-4-2 1,-3-10 0,0 12 0,0-12-1,-18 14 2,5-8-1,-2 1-1,-4-1 1,-2-3 0,4 3-1,3-2 0,-1-4 0,15 0 0,-13 0 0,13 0 0,11 0 0,4-4 1,6 1-1,7 0 0,3-3 1,5 0-1,-2-1 0,-2 0 1,-2 0-1,-5 2 1,-5 0 0,-10 1 0,-10 4 0,13 0 0,-13 0 1,0 0-1,0 0 1,0 0-1,-9 4-1,9-4-2,0 0-2,-10 0-9,10 0-25,0 0-2,3-8 0,-3 8 0</inkml:trace>
  <inkml:trace contextRef="#ctx0" brushRef="#br1" timeOffset="463666.0758">18394 12157 49,'-8'-10'33,"8"10"2,3-21-20,3 0-4,9-1-3,6-10-2,7 3-3,3 0 1,6 3-2,2 6 1,2 13-1,1 7 0,-1 10 0,2 8 0,-1 5 0,5-1 0,0-1 1,2-10-1,-2-8 0,-2-3 1,-5-9-1,-10-8 0,-7 0-1,-13-4 0,-10 2-3,0 6-6,-12 4-20,-3-4-11,15 13-1,-14-15 0</inkml:trace>
  <inkml:trace contextRef="#ctx0" brushRef="#br1" timeOffset="464140.1024">19093 11919 38,'0'0'33,"0"0"-9,0 0-5,-3 14-3,6-3-3,-3 2-5,10 1 0,0-4-2,8 0-2,5-10-1,8 0-1,4-11 0,7-3 0,2-4-1,6 5 0,-3 0 0,-1 9 0,-3 4 0,1 12 0,-4 8 1,0 3-1,-6 4 0,-3-1-1,-3-2-5,-7-8-9,-2-7-25,-3 2 1,-16-11-1,0 0 0</inkml:trace>
  <inkml:trace contextRef="#ctx0" brushRef="#br1" timeOffset="464735.1361">19064 11393 43,'-21'-20'34,"1"12"-2,-4 3-11,-3 5-9,4 11-4,-1 6-4,8 9-1,6 5-2,10 6 1,13 0-1,9-2 1,9-9 0,9-3 2,4-13-1,3-10 2,-6-9 0,-4-6 0,-15-14 0,-12-2 0,-15-2-1,-13 5 0,-16-1-1,-4 11-2,-3 4-2,1 7-4,9 14-12,7 3-23,4-1-2,16 7 1,8-2 0</inkml:trace>
  <inkml:trace contextRef="#ctx0" brushRef="#br1" timeOffset="465735.1932">21100 11986 27,'-9'-19'32,"9"10"-3,0-6-9,0-4-4,10-1-5,-2-7-4,8 5 0,5-2-3,8 8 1,5 2-1,9 9 0,1 5 0,6 9-2,-1 4 1,0 4-1,-5-2 0,-5 1 0,-6-4-1,-8-1 0,-8-7 0,-5-4 1,-3 0 0,-9 0-1,0 0 0,0 0 1,0 0-1,0 0-1,0 0 0,0 0-1,-5-9 1,5 9-1,0 0 1,-3-15 0,3 15-1,0-9-1,0 9-2,-4-12-9,4 12-21,9 0-4,-9 0-1,0 0 1</inkml:trace>
  <inkml:trace contextRef="#ctx0" brushRef="#br1" timeOffset="466099.2151">21569 11885 13,'0'0'31,"0"-17"1,13 11-9,0-6-7,1-2-3,7 0-2,-5-4-2,0 3-1,-4-3-2,-3 3-2,-6 5-3,-3 10-8,0 0-14,0 0-15,-15-4 0,15 4-1</inkml:trace>
  <inkml:trace contextRef="#ctx0" brushRef="#br1" timeOffset="466555.2412">21671 11726 40,'0'0'34,"0"0"0,0 0-9,0 18-11,-3-5-6,8 7-3,0 0-1,7 0-1,0-2-1,9-3 0,0-5-1,2-2 0,2-8 0,-2 0 1,0-8-2,0-5 1,1-1 0,2-1-1,5 4 0,5 2 1,6 5-1,12 4 0,4 4 1,8 6-1,5 4 2,1 4-2,1 2 2,-1-2-1,-10 2 0,-12 4-1,-10 5-1,-14 3-7,-12 7-14,-14 10-15,-17-6-2,-4 3 0,-8-9 1</inkml:trace>
  <inkml:trace contextRef="#ctx0" brushRef="#br1" timeOffset="467385.2876">21718 11246 51,'-6'-10'25,"-7"0"-4,-1 3-3,-3 7-4,-2 0-5,1 10-4,2 4-1,3 8-3,4 5-1,9 6 1,9 3-1,7-4 2,8-3 1,7-8 2,1-10 0,6-11 1,-6-10 1,-5-11 0,-7-9 0,-12-3-2,-12-5-1,-7 6 0,-9 2-3,-5 6-3,6 11-7,-6 7-25,5 0-7,20 6 0,-13 6 0</inkml:trace>
  <inkml:trace contextRef="#ctx0" brushRef="#br1" timeOffset="472948.6076">17576 13814 42,'0'0'26,"16"0"-4,-8 9-5,-2 5-4,0 12-4,-6-5-3,5 9 0,-5-3-2,4 2-1,2-6-1,-2-2-1,6-7 0,-10-14 0,17 10 0,-17-10 0,16-5 0,-16 5-1,5-12 0,-5 12 0,0 0-1,-14 0 0,6 11 1,-1 7-1,3 6 0,2 6 2,4 7-1,0 6 2,6 2 1,2 5 0,-2-1 1,0 2 0,-6-5 1,0-1-1,-10-10 0,-1-4-1,-8-10-1,1-10-3,-2-7-2,-1-11-6,11-3-8,-2-4-17,3-10-4,9 4-1,3-6 1</inkml:trace>
  <inkml:trace contextRef="#ctx0" brushRef="#br1" timeOffset="473848.659">17943 14123 3,'4'-13'29,"11"6"-1,-5-11-7,2-2-5,0 5-2,-4-5-1,2 6-2,-10-2-1,0 16-2,6-17-1,-6 17-2,0 0-1,0 0-2,-7 14 0,4-2-2,3 7 0,0 3 0,0 3 0,3 4 1,-3-1 0,5 2 0,0-2 0,1 1 1,-1-4 0,1-2 0,-3-6-1,3-2 1,-3-3-1,2-3 0,-5-9 0,5 10 0,-5-10 0,0 0 1,-16 0-1,7 0 0,-5-3 0,0 3 0,-3-3 0,0 3-1,3 0 0,1 3-1,2-3 1,11 0-1,0 0 1,0 0-1,0 0 1,21 11 0,1-11 0,4 0 0,2-5 0,3 1 0,1 4 1,-1-3-1,-4 3 1,-5-5-1,-6 2 1,-3 3 0,-4-3-1,-9 3 1,10 0 0,-10 0 0,0 0-1,0 0 1,0 0-1,0 0 0,0 0-1,0 0-3,0 0-11,9 0-26,-9 0 2,0 0-2,-7-14 0</inkml:trace>
  <inkml:trace contextRef="#ctx0" brushRef="#br1" timeOffset="480491.0384">15813 15394 22,'0'0'32,"12"0"-3,-1-7-9,4-4-2,3 0-4,0-8-1,5 2-3,-2-4-3,0 0-1,-5 0-1,-5 8-2,-11 13 0,11-8-1,-11 8-1,-3 24 1,-1-5-1,0 8-1,-1 5 0,5 5 0,0 3-1,0-1 1,7 0 0,0-5 0,2-4-1,-1-1 1,-1-8 0,-7-7 0,0-3 0,0-11-1,-25 7 1,7-7 0,-3 0 0,1 0 1,2-6-1,4 6 0,4 0 0,10 0 0,0 0 0,24-4 0,3 4 1,5-4-1,5 4-2,-1-2-21,-2-2-16,2 9 1,-12-5-1</inkml:trace>
  <inkml:trace contextRef="#ctx0" brushRef="#br1" timeOffset="482711.166">18070 15311 15,'-21'-17'34,"6"17"1,-10 0-1,-1 10-17,4 9-4,0 5-5,10 12-3,2 3-2,10 4-1,13-3 0,11-4 0,8-10-1,9-11 2,1-15 0,2-14 0,-4-14 2,-4-7 1,-13-8-1,-8 1 1,-15 0-2,-14 5-1,-8 11-6,-16 11-33,-2-1-6,-3 6 1,-7-5-2</inkml:trace>
  <inkml:trace contextRef="#ctx0" brushRef="#br1" timeOffset="485040.2999">20078 15322 21,'-31'-11'24,"4"11"-2,-7 3-2,5 9-4,4 12-3,3 6-4,13 9-2,7 3-2,13 1-1,10-4 0,14-8 0,3-11 1,10-10 1,-5-20 1,-1-7 0,-9-19 2,-10-1-2,-20-9 0,-13 7-1,-21 3-2,-9 8-6,-3 13-21,-3 6-18,-5 1-1,10 8 0,1-6-1</inkml:trace>
  <inkml:trace contextRef="#ctx0" brushRef="#br1" timeOffset="487383.4353">22188 15316 35,'10'-20'24,"-2"0"-2,1-3 0,-1 4-1,-4-2-4,4 8-2,-8-4-4,3 7-3,-8-2-2,1 3-1,-1-3-2,0 1-1,2 1-2,3 10 1,0 0 0,-12-4 0,12 14-1,0 10 0,5 10 1,-1 11-1,-4 5 0,0 5 1,2-2-2,-2-3 2,3-3-1,-3-10 0,-5-8 0,-2-10 0,7-15 0,-15 6 0,15-6 1,-18-9-1,18 9 0,-16-12 0,16 12 0,5-10 0,6 10 0,9-3 0,3 3 0,5-3 0,3 3 0,0-3-3,3 7-19,-7 1-18,-11-5 1,-6 10-2,-10-10 1</inkml:trace>
  <inkml:trace contextRef="#ctx0" brushRef="#br0" timeOffset="2.13252E6">13443 14209 30,'-9'-17'34,"9"17"-7,0 0-3,-13-4-6,13 22-5,-7 2-3,7 12-5,0 5-1,6 8-2,-2 6 0,3-1-4,5 1-9,0-5-16,-5-9-9,6-4 0,-7-14-1</inkml:trace>
  <inkml:trace contextRef="#ctx0" brushRef="#br0" timeOffset="2.13289E6">13470 14982 30,'0'0'23,"0"0"-2,0 0-2,0 9-5,2 5-2,-2 9-2,4 8-2,-4 2-1,4 11-3,-4 7-4,0-2-9,0-3-14,9 3-10,-14-11-2,8 0 1</inkml:trace>
  <inkml:trace contextRef="#ctx0" brushRef="#br0" timeOffset="2.13328E6">13447 15802 23,'0'0'33,"0"10"-1,0 8-12,0 7-7,0 2-4,0 11-5,2-2-4,2 3-13,-4-4-14,12 12-7,-12-16 1,9 0 7</inkml:trace>
  <inkml:trace contextRef="#ctx0" brushRef="#br0" timeOffset="2.13361E6">13450 16556 17,'0'10'29,"0"8"0,0 3-13,0 9-6,0 1-7,0 5-8,6 5-13,-6-5-11,9 5 0,-9-12 7</inkml:trace>
  <inkml:trace contextRef="#ctx0" brushRef="#br0" timeOffset="2.13393E6">13479 17215 15,'0'0'36,"0"0"0,-5 12 2,-2 0-19,2 7-6,5 9-9,0-5-4,5 4-7,0 14-5,1-3-15,-6-16-10,9 8 3,-9-14-3</inkml:trace>
  <inkml:trace contextRef="#ctx0" brushRef="#br0" timeOffset="2.13455E6">13461 17830 26,'0'0'31,"0"0"-3,0 0-10,0 0-7,-8 47-3,8-47-3,0 0-2,-6 61-1,6-61 0,-3 60 0,3-60 1,-3 51-3,3-51-2,-5 45-9,5-45-10,0 0-8,-15 47-3,15-47-2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7:48:08.9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19751 6536 28,'13'13'21,"-9"12"-4,5 13-4,-4 12-2,2 9-1,5 6-2,-3-4-2,4 1-2,-1-8-2,2-9 1,2-11-1,1-10 0,-3-13 0,-2-11 0,-12 0 0,11-8 0,-11 8-1,0 0 0,-21 5 1,3 16-2,1 13 0,0 24 1,7 20-1,6 19 1,8 10 0,7 6 0,7 5 0,2-3 0,1-3 1,-1-14 0,-8-20 1,-5-14 1,-11-20 0,-6-9 0,-5-17 0,-2-18-4,0-11-5,-1-16-16,3-13-15,15-6-1,0-13-1</inkml:trace>
  <inkml:trace contextRef="#ctx0" brushRef="#br0" timeOffset="831.049">20288 6999 22,'16'0'25,"10"0"-10,6 3-4,6 1-2,2 0-2,0 1-4,-4 0-4,-7 0-5,-7-1-5,-9-1-6,-1 5-5,-12-8 0,-10 5 10</inkml:trace>
  <inkml:trace contextRef="#ctx0" brushRef="#br0" timeOffset="1042.0581">20333 7096 39,'4'10'26,"13"-7"-2,7 3-1,4-6-3,3 6-5,-5-6-5,1 4-2,-6-4-3,-4 0-2,-4 4-3,-13-4-6,0 0-20,9 11-12,-9-11 1,0 0-1</inkml:trace>
  <inkml:trace contextRef="#ctx0" brushRef="#br0" timeOffset="2157.1225">21348 6394 3,'0'0'30,"-4"22"1,-11 3-4,-6 6-14,-2 10-5,-3 4-1,4 1-3,-2-2 0,7-4-2,5-7 0,6-9-1,6-10 1,0-14 0,14-10 0,-4-14 0,5-7 0,1-10-1,-2-9 0,0 0 0,-3-1 0,-3 5 1,-1 6 0,-4 10 0,-3 8-1,0 22 1,0 0 0,18 15 0,-6 11 0,6 10-2,7 5 1,5 6-1,2 4 1,4 1 0,2-2-1,3-5 1,-6-6-1,-4-6 0,-9-6 1,-10-7-1,-9-3 1,-11-6-1,-18-5 0,-14-1 1,-12-5-1,-6 0 1,-2-6-2,3 1-2,7 1-5,5-5-7,17 0-16,28 9-5,-3-20-1,26 15 0</inkml:trace>
  <inkml:trace contextRef="#ctx0" brushRef="#br0" timeOffset="2605.1479">21737 6788 23,'4'12'29,"7"2"-4,3-2-3,-3-6-3,5-1-3,-4-10-2,2-7-3,-6-10-2,-1-5-3,-11-10-1,-1-8-2,-3-6-1,-2-5-1,0-4-1,3-1-1,-1 3 0,8 0-2,10 10 0,4 7-3,7 12-1,4 5-4,7 17-9,-1 11-14,-3 0-4,3 15 2,-17-2 12</inkml:trace>
  <inkml:trace contextRef="#ctx0" brushRef="#br0" timeOffset="2810.1599">21688 6524 10,'8'10'32,"3"-15"0,15 5-4,5 0-15,0 0-9,6 10-21,-7-10-12,10 10-2,-16-10-1</inkml:trace>
  <inkml:trace contextRef="#ctx0" brushRef="#br0" timeOffset="3279.1865">22228 6428 19,'-15'10'31,"-13"1"0,3 9-12,0 9-6,1 2-2,8 6-3,6 3-3,10 0-1,9-2 0,8-4-1,4-5-5,0-8-5,11-3-15,3-5-12,-9-16 0,2 3 0</inkml:trace>
  <inkml:trace contextRef="#ctx0" brushRef="#br0" timeOffset="3458.1981">22266 6561 20,'18'9'31,"-6"-6"2,19 7-12,-4 6-9,0 0-4,4 3-4,-6 0-6,-5-2-11,-2-10-17,8 4-3,-26-11 0,19-3 16</inkml:trace>
  <inkml:trace contextRef="#ctx0" brushRef="#br0" timeOffset="3614.2067">22543 6544 25,'-20'-9'35,"5"16"2,-13-3-3,-1 4-16,5 9-8,-1 0-5,-3 4-5,7 2-6,-2-6-10,5-2-18,9 0-2,-2-10-2,11-5 5</inkml:trace>
  <inkml:trace contextRef="#ctx0" brushRef="#br0" timeOffset="3901.2216">22537 6409 31,'45'9'34,"-4"5"-1,-3 8-9,-6 12-7,-13 4-4,-8 11-3,-11-2-2,-6 3-2,-12-5-1,1-3-3,-3-4-1,5-9-2,5-6-1,4-11-1,6-3-5,0-9-10,0 0-20,0 0 0,-2-16 0,2 16 1</inkml:trace>
  <inkml:trace contextRef="#ctx0" brushRef="#br0" timeOffset="4426.2526">21109 7181 15,'4'16'28,"23"-9"-10,25-1-1,30 2 0,26-8 1,32 0-3,26-7-2,20 0-4,9-5-3,4 1-1,-15-3-3,-20 1-9,-26 3-22,-36 10-7,-41 0-1,-28 5 1</inkml:trace>
  <inkml:trace contextRef="#ctx0" brushRef="#br0" timeOffset="5112.2915">21649 7507 31,'0'0'33,"5"23"1,-13 1-17,-8 4-6,1 9-4,-5 1 0,3 3-3,-1-7-1,8-2-2,1-11 0,9-7 0,0-14 0,9-6 0,3-12 0,4-12-1,1-9 0,1-7 0,-1-3 0,-2 3 1,-1 3-1,-2 6 1,-5 8-1,0 14 1,-7 15 0,19 0-1,-2 19 1,3 5-1,6 6 0,5 5 1,6 2-1,0 0 0,5 0 0,-3-5 0,-9-4 0,-5-4 0,-15-4 0,-10-1 0,-17-2 0,-16-4 1,-12-1-1,-13 1 1,-5-2-1,2-2 0,6-2 0,6-2-4,12-5-6,12 0-12,12-12-14,28 3 0,1-8 1</inkml:trace>
  <inkml:trace contextRef="#ctx0" brushRef="#br0" timeOffset="5433.3096">22064 7577 17,'0'0'35,"17"5"2,7 12 0,-1 5-18,2-3-8,10 8-2,0-2-3,0 1-3,-6-4-2,-4-1-4,3-4-4,-11-5-15,0-9-15,-2-3-1,-15 0 0,10-18 9</inkml:trace>
  <inkml:trace contextRef="#ctx0" brushRef="#br0" timeOffset="5689.3241">22354 7553 31,'0'0'35,"-20"5"0,2 4-12,1 10-7,-8-3-5,4 10-1,-6-3-3,4 5-2,0-5-1,8-1-1,-3-3 0,5-4-1,5-2 0,8-13-2,-7 14 0,7-14 0,0 0 0,0 0 0,-5 10-1,5-10-2,0 0-1,0 0-5,0 0-16,0 0-14,0 0 1,8-13-1</inkml:trace>
  <inkml:trace contextRef="#ctx0" brushRef="#br0" timeOffset="79807.7269">17835 12957 28,'15'118'31,"-11"34"-3,-4 44-13,0 44 1,-8 32-4,-1 27-2,0 11-3,4 4-1,0-8-4,5-9-5,12-24-11,8-24-20,-2-33-2,13-16 0,-12-40 5</inkml:trace>
  <inkml:trace contextRef="#ctx0" brushRef="#br0" timeOffset="80482.7661">17832 12893 19,'0'0'26,"0"0"-6,-11 10-3,-3 12-3,-3 8-2,-6 5-4,0 3-1,1-2-3,1-3-1,6-9 1,9-15-3,6-9 1,6-15-1,8-9 1,6-5 0,-1-4 1,5 1 1,-2 6-1,0 13 1,-1 13 1,2 18-4,-1 8-26,4 15-9,-4 0-1,15 8-1</inkml:trace>
  <inkml:trace contextRef="#ctx0" brushRef="#br0" timeOffset="81447.8217">15504 15073 4,'47'0'26,"40"0"-10,41-7-1,43 0-1,41-1 2,42-6-1,41 2 0,37-4-3,38 0-4,25-2-2,19 2-2,11 0-2,5 1 0,-2 0 0,-7 3-1,-18-1-1,-26 0-1,-33 0-3,-38-1-2,-40 5-1,-51-4 0,-46 4-1,-54-1 0,-44 4 0,-41 0 2,-30 6 2,-16-9 3,-17 1 0,-5-1 1,-3 1 2,7 1 0,6-5 1,7 2-1,6-2 1,6 3 0,6-2 0,3 11-1,21-13 0,-2 13 0,5 0-1,7 4 0,-2 6 0,1 7 2,-8 2 1,-5 7 1,-17-3 0,-4 6 1,-15-7-2,-6 2-2,1-3-8,0 1-27,-3-16-1,19 4-2,8-10 0</inkml:trace>
  <inkml:trace contextRef="#ctx0" brushRef="#br0" timeOffset="81822.8437">22442 14900 20,'0'0'35,"11"4"-1,-11-4-2,26 22-13,-2 2-9,-7-1-2,4 6-3,4 0-2,-6-1-5,0 0-5,-7-7-7,-1-7-13,0-3-9,-2-11-1,3-3 0</inkml:trace>
  <inkml:trace contextRef="#ctx0" brushRef="#br0" timeOffset="82000.8527">22689 14952 15,'-12'-11'35,"1"11"2,-5 0-2,-7 0-13,2 14-7,-13-1-5,4 6-3,-1 2-2,3 1-3,2 2-2,4-6-5,6 4-10,4-3-23,0-13 0,12-6-2,0 0 2</inkml:trace>
  <inkml:trace contextRef="#ctx0" brushRef="#br0" timeOffset="82643.8907">18110 13063 11,'0'0'33,"7"16"-1,4-8-9,4-3-6,5 0 0,-5-8-4,6-4-2,-8-7-3,2-6-1,-9-11-2,0-8-1,-6-11-1,0-4-1,-5-1-1,5 2-1,3 5-2,3 5-5,9 9-9,1 17-20,2 3-3,3 14 0,-7 3 0</inkml:trace>
  <inkml:trace contextRef="#ctx0" brushRef="#br0" timeOffset="82842.9016">18119 12857 3,'0'0'31,"0"0"0,17 8 0,-4-8-16,9 0-12,4 4-15,0-4-15,13 10-3,-14-10-1,8 7 18</inkml:trace>
  <inkml:trace contextRef="#ctx0" brushRef="#br0" timeOffset="83123.9187">18536 12777 8,'0'0'31,"-17"0"1,17 0-6,-25 12-10,7-2-6,3 9-2,-3 4-3,5 5 0,0 1-2,9 5 0,4-4 0,0-2-2,10 1-3,1-5-11,2-12-20,8 2-2,-7-14 1,5 6 1</inkml:trace>
  <inkml:trace contextRef="#ctx0" brushRef="#br0" timeOffset="83320.929">18582 12869 18,'12'0'33,"-12"0"1,28 7-3,-8 5-17,-1-2-6,3 9-3,-2-2-2,-3 0-6,0 3-7,-2-4-15,-15-16-8,23 19-2,-23-19 1</inkml:trace>
  <inkml:trace contextRef="#ctx0" brushRef="#br0" timeOffset="83528.942">18827 12847 31,'-19'-3'33,"3"6"-6,-8 3-6,-1 5-7,-2 9-6,-3-1-4,2 4-7,1 2-13,8 2-17,-5-8 0,11 3 0,-6-15 14</inkml:trace>
  <inkml:trace contextRef="#ctx0" brushRef="#br0" timeOffset="83910.9622">18841 12743 32,'18'0'35,"-4"0"1,7 12-3,2 8-22,-6-1-3,3 10-4,-9 2 0,-4 4-2,-7 3-1,0 0 0,-7-3-1,-2-6 1,-3-3-2,0-3 2,3-4-1,2-5 0,1-4 1,6-10-1,-13 12 0,13-12-1,0 0 1,-9 10 0,9-10-1,0 0-2,-10 4-2,10-4-12,0 0-19,0 0 0,-14 0 0,14 0 3</inkml:trace>
  <inkml:trace contextRef="#ctx0" brushRef="#br1" timeOffset="87382.1624">15845 15961 19,'0'-12'13,"6"-24"-1,6-15-3,7-34-1,14-21-4,10-31-1,12-28-1,14-27 2,15-11 1,12-5 0,8 3 2,6 16 0,-2 17-1,2 31 0,-2 33 0,-5 35-2,-2 28 1,-1 34-2,-4 21-1,4 24-1,5 16-2,2 6-1,8 5-2,0-5 0,-1-6-1,-2-6 1,-2-12-1,-7-18-1,-4-14 1,-8-17 1,-5-8 2,-8-3 2,-6 2 3,-8 11 2,-10 15 0,-8 26 3,-10 24 1,-4 32 0,-13 24-1,-2 24-2,-5 6-3,3 5-2,6-8-2,8-9 0,6-15-1,7-17-1,8-14-1,6-16 1,5-5 0,-1 1 2,-6 5 0,-7 5 1,-7 5 1,-6 7 1,-7-7 0,-4-3-1,-2-7 1,2-18 0,8-21-1,5-24-2,11-17-2,8-24 1,10-8-2,4-11 0,5-10-2,0-8 0,3-2-1,-2-9 1,-3-1 0,-2-9 1,-2-7 1,-2-8 1,3-7 3,2-3 0,-3 1 1,0 0 0,5 0 1,1 3 0,-1 9 0,2 9-1,-4 4 0,0 9-2,0 5 1,-2 5 0,-3 6-1,0 3 1,-3 1-1,5 7 2,3 2-1,4 6 1,8 1-19,11 14-9,-9-11 1,12 14 8</inkml:trace>
  <inkml:trace contextRef="#ctx0" brushRef="#br1" timeOffset="91539.3997">18752 14094 16,'0'0'16,"0"0"-1,-9-3-1,9 3-3,-13-6 0,13 6-1,-14-4-1,14 4-2,-13 7-2,13-7-2,-14 12 0,14-12-1,-9 12-1,9-4 0,0 2 0,0-10 0,10 15 0,-10-15 1,18 14-1,-6-5 1,0-2 0,0 0 0,-2-5 0,2-2 1,-3 0-1,2 0 1,-11 0-1,15-16 1,-12 6 0,1-2 1,-4 0-1,5 3 0,-5-4 0,0 4 0,-6-1 0,6 10-1,-6-12 0,6 12-1,-12-6 0,12 6 0,-16-6-1,8 6 0,-2 0 0,10 0 0,-17 0 1,7 0-1,2 0-1,8 0 1,-15 10 0,15-10 0,-9 14 0,9-14-1,-7 15 1,7-15 0,3 17 0,1-8 0,3 1 0,-7-10 0,10 14 0,-10-14 1,17 10-1,-6-6 0,-1-4 0,0 0 0,0-4 0,-1 2 1,0-1-1,1-1 0,-10 4 0,11-14 1,-8 5-1,-3 9 1,6-16 0,-6 16-1,0-15 1,0 15 1,-3-14-1,3 14 0,-10-7 1,10 7-1,-15-5 0,6 2 0,-2 3-1,-2 0 1,2 0-1,2 0-1,9 0-4,-15 6-16,15-6-18,0 14-1,0-14 1,18 12 0</inkml:trace>
  <inkml:trace contextRef="#ctx0" brushRef="#br1" timeOffset="92062.4317">18710 14267 13,'0'0'29,"0"16"0,0-16-8,0 17-9,0-2-4,4 0-4,-1 0-8,-3-1-11,10 4-14,-14-7-1,9 9 0</inkml:trace>
  <inkml:trace contextRef="#ctx0" brushRef="#br1" timeOffset="92441.4512">18710 14544 49,'0'0'36,"0"0"1,-11 14-13,8 0-10,-3 1-9,3 2-11,3-3-21,0 5-8,0-19-2,5 22 1</inkml:trace>
  <inkml:trace contextRef="#ctx0" brushRef="#br1" timeOffset="92979.4819">18695 14790 14,'0'0'33,"0"0"1,0 0-3,0 0-11,0 0-7,0 19-5,0-8-4,0 3-3,0 3-6,0 2-23,0-19-7,3 21 0,-3-21 0</inkml:trace>
  <inkml:trace contextRef="#ctx0" brushRef="#br1" timeOffset="93514.5127">18447 15069 24,'0'0'37,"0"0"1,16 20 0,0-2-18,-1-1-8,7 9-4,-2 1-3,5 1-4,2 0-1,-3-4-7,1 1-8,-6-5-16,-5-9-7,3 1-1,-17-12 1</inkml:trace>
  <inkml:trace contextRef="#ctx0" brushRef="#br1" timeOffset="93779.5292">18683 15120 19,'-8'-19'31,"8"19"-2,-13-6-7,13 6-8,-13 5-4,1 0-3,-2 11-1,-5 1-1,-3 7-1,-6 4-1,1 1 0,-2-1-3,3-3-2,1-1-4,5-7-13,3-8-14,11 3-1,6-12-1,0 0 12</inkml:trace>
  <inkml:trace contextRef="#ctx0" brushRef="#br1" timeOffset="94303.5584">18778 15354 17,'0'0'27,"0"0"-6,-11 0-6,11 0-4,-15 5-3,15-5-1,-13 16-2,9-3-1,1-1-2,3 3 0,5-1 0,1-5-1,2 1 0,4-3 0,1-4 0,2-3 1,-3-3 0,2-4 1,-5-5 1,0 2 1,-6-7 0,-3 3 0,-5-2 0,-5 3-1,-2-2-4,-7 4-14,-2-3-21,8 11 0,-9-6-2,22 9 1</inkml:trace>
  <inkml:trace contextRef="#ctx0" brushRef="#br0" timeOffset="103051.2894">16885 13109 15,'0'0'11,"0"0"0,9 7 0,-9-7-2,0 0-2,12 9-2,-12-9-1,9 5-1,-9-5-1,12 5-1,-12-5-1,14 0 1,-3 5 0,-1-5 1,3 8-1,2-1 0,-1 0 0,2-2 1,-1 2-1,1-2 1,-2 3 0,2-2 0,-1-2 0,-1 2 1,1-1 0,2 3-1,0 1 1,2 2-1,-1-2-1,0 1 1,0 0-1,1-1 1,-2 0-1,1-2 2,-4 0-1,4-2 1,-2 1 0,1 1-1,0 2 1,3 1-1,-2-1 1,1 3-2,-3-1 0,3-1 1,-1 1-1,-2-6 0,0 1-1,1 0 1,-3-2 0,0 4 0,2-1 1,1 3-1,1-3 0,2 4 0,-2 2 1,2-1-1,-1-1-1,2-1 1,-2-2 0,-1-1-1,0 2 1,-2-2-1,1-1 0,0 1 1,-1 1-1,0-1 0,4 3 1,-3 0-1,2-1 0,1 3 0,-1-4 0,1 1 1,0 1-1,0 2 0,1-2 0,-2-1 1,-1 1-1,2 0 0,-2 2 0,3 2-1,-4-1 2,2-1-2,-3 0 1,2 0 0,0 0 0,-3-2 0,2-1 1,-3-2-1,0 1 0,-1-3 1,2 2-1,0-1 0,1 3 0,0 2 0,-1-1 0,2 1 1,1 0-1,1 2 0,-2-1 0,-1-2 0,0-2 0,-2-3 0,2 3 0,-2-1 1,1 3-1,-1-1 0,0-2-1,1 2 2,1 3-1,-2-1 0,3 1 0,-2-3 0,1-1 0,-3-3 0,2 2 0,1 0 0,-2 0 0,3 1 0,-3-3 0,2 2 0,0 3 0,2 1 0,-2 0 0,2 0 0,0-1 0,-2 0 0,1 2 0,0-2 1,-3-3-1,-2 2 0,2-2-1,-2 1 2,2 1-1,0 1 0,-1-2-1,2 2 1,1 4 0,-1-4 1,1 1-1,0-1 0,-1 0 1,-1 2-1,1-3 0,1 0 0,1-1 0,-1 2 0,2-1-1,-2 0 1,2 2 0,-2-2 1,0 2-1,1 1-1,-3-2 1,-1-2 0,0 0 0,1 2-1,1-2 1,-1 2 0,1-4 0,-2 0 0,1 0 0,0 0 0,-1 1 0,-1-1 0,-1-2 0,0 0 0,-2 1 0,3 0 0,1 2 0,-2 0 0,3 0 0,1 1 0,2 1 0,1 1 0,-2-2 0,1 3 0,0-1 0,1 0 0,-1 1 0,0-2 0,-1 3 1,-1-1-1,3 0 0,-2-2 0,-1 3 0,1-3 0,-2 2 0,-2-2 0,2 0 0,-3-4 0,1 5 0,1-1 0,1-1 0,0 0 0,0 1 1,2 0-1,-1-1 0,2 0 0,-3-1 0,1 1 0,1 1 0,-2-3 0,3 3 0,-1 2 0,5 1 0,-3 1 0,1-2 0,1 0 0,-1 0 0,-1-1 0,-4-2 1,-3-2-1,-11-6-1,16 7 2,-16-7-1,12 6-1,-12-6 2,0 0-1,11 5-1,-11-5 1,10 4 1,-10-4-1,0 0 0,8 6 0,-8-6 0,0 0 0,0 0 0,10 7 0,-10-7 0,0 0 0,9 8 0,-9-8 0,9 6 0,-9-6 0,11 7 0,-11-7 0,12 8 0,-12-8 0,13 5 0,-13-5 0,18 9 1,-6-4-1,0 0 0,-2 0 0,3 1 1,0 0-2,-2 0 2,1 0-1,-3 3 0,1-2 0,3 3 0,0 0 0,2 0 0,-3 2-1,6-2 1,-2 1-1,2-1 0,-1 1 1,0-2 0,-1 1 0,2 0 0,1 0 0,2-2 0,0 4 0,3 1 0,0-1 1,0 0-1,0 0 0,-1-1 0,1 0 0,-5 0 0,-2-1 0,-2 0 0,1 1 0,-3 0 0,-1 0 0,3 1 0,-3 1 0,1-1 0,2 0 0,0 0 1,0 0-1,1 0 0,-3-2 0,1 2 0,-1-1 1,2-2-1,-1 0 0,-2 1 0,0 0 0,0-5-1,-2 2 1,2 0 0,0-3 0,-12-4 0,17 15 0,-6-10 0,-1 2 0,1 0 0,0 1 0,0-1 0,0 1 0,1-2 0,-1 0 0,-1-1 0,-10-5 0,13 7-1,-13-7 1,13 9 0,-3-6 0,-10-3 0,18 14 0,-7-7 0,-2 0 0,3 0 0,-2-2 0,0 1 0,-10-6 0,14 7 0,-14-7 0,16 7 0,-16-7 0,19 8 0,-10-1 0,0-3 0,0 1 0,-9-5 0,17 14 0,-17-14 1,16 12-2,-16-12 2,15 13-1,-15-13 0,15 12 0,-15-12 0,16 10 0,-16-10 0,13 9 0,-13-9-1,0 0 0,12 10-1,-12-10-3,0 0-10,0 0-21,0 0-1,5 13 1,-17-13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7:55:58.6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19033 2457 43,'0'0'31,"0"-17"-5,-6 5-5,-3 2-6,-6-2-4,-3 5-4,-5 2-2,-1 5-3,-2 2 0,5 8-1,-1 7-1,9 11 1,5 0-1,8 2 1,6-4 0,8-2 0,7-7 1,6-8 1,0-9-1,2-14 0,-2-6 0,-1-16 0,-2-5-1,-3-10 0,-8-5 0,-3 1-1,-5-1 1,-5 3-1,0 8 0,-6 13 0,-2 4-1,-3 19 0,0 9 1,0 18 1,3 14-1,-1 13-1,5 6 2,4 2 1,0 7-2,9-2 1,5-1-5,0-11-12,0-14-23,6-8 1,-8-9-1,5-2 0</inkml:trace>
  <inkml:trace contextRef="#ctx0" brushRef="#br0" timeOffset="327.0166">18464 2709 5,'0'0'34,"0"9"3,15-6-1,19-6-13,24 3-7,12-7-4,19 7 0,10-6-5,10 2-9,9 4-9,-13 3-25,-15-8-4,-14 5 1,-25 4 0</inkml:trace>
  <inkml:trace contextRef="#ctx0" brushRef="#br0" timeOffset="1028.0566">18761 3267 36,'16'-11'22,"-2"-4"-1,-4-4-2,-7-3-3,-3 0-4,-12-4-3,-1 4-2,-8 0-1,-4 7-2,-3 3-2,-3 7 0,0 8 0,2 5-2,3 6 1,6 3-2,4 4 1,8 4 0,8 0 0,7 0 0,6-5 1,6-4-1,4-3 1,4-6 0,2-7 1,1-10-1,1-6 0,-5-11 0,0-7 0,-2-7 0,-3-5-1,-4-4 0,-6-1 0,-3 2 0,-5 3 2,-3 12-1,0 7 0,-5 12 0,5 15 1,-15 0 0,7 18-1,5 11 1,3 10-1,0 7 0,0 0 1,9 2-1,1 2 0,1-5-2,3-5-2,-4-9-7,4-7-14,0-6-14,-14-18-2,19 12 1</inkml:trace>
  <inkml:trace contextRef="#ctx0" brushRef="#br0" timeOffset="1252.0708">18944 3059 35,'0'0'37,"16"-7"0,-1 11-4,2-4-18,8 13-7,1-1-2,2 5-2,2 1-2,-4 2-6,1 3-8,-7-1-15,-6-6-10,5-1-1,-9-15 0</inkml:trace>
  <inkml:trace contextRef="#ctx0" brushRef="#br0" timeOffset="1447.0809">19240 3017 42,'-15'-10'35,"15"10"0,-21 14-15,2-1-7,3 8-5,-6 1-1,2 6-3,-3 2-3,2-1-7,5-1-14,5-1-16,-5-16 0,13 0-1</inkml:trace>
  <inkml:trace contextRef="#ctx0" brushRef="#br0" timeOffset="1868.1047">19542 2576 34,'23'9'37,"0"4"0,5 12 0,5 7-24,-4-1-3,6 7-3,-5-2-4,-3-2-5,-4-1-9,-7-8-16,-7-11-11,3-3-1,-12-11 1</inkml:trace>
  <inkml:trace contextRef="#ctx0" brushRef="#br0" timeOffset="2102.1195">19840 2559 7,'0'0'33,"-17"0"1,8 10 0,-6 2-16,-5-2-5,2 11-5,-9-3-1,1 8-1,-4 1-2,2 3-2,1 1-1,2-4-3,7-2-6,0-7-9,3-8-19,15-10 0,0 0-1,14-14 7</inkml:trace>
  <inkml:trace contextRef="#ctx0" brushRef="#br0" timeOffset="2542.1439">19833 2310 14,'0'0'35,"21"4"0,-11 3 0,-6 4-19,2 12-6,-6-5-3,6 5-1,-6-6-1,0 1-2,0-18-1,0 12 0,0-12-1,11-22 0,-2 3 0,4-6-1,4 6 0,3-5 0,-2 7 0,4 2 0,-3 12 1,-3 13 1,-4 4-1,-2 12 1,-6-2-2,0 3-3,2 4-19,5 1-15,-8-14-1,8-3 0</inkml:trace>
  <inkml:trace contextRef="#ctx0" brushRef="#br0" timeOffset="3026.1718">20298 2588 35,'0'0'36,"0"0"-1,25 4-5,-1-4-16,-2 0-5,9 0-4,2 0-1,5 3-5,0-3-7,-7 0-12,-4 0-17,1 0 1,-13-3-1,2 6 9</inkml:trace>
  <inkml:trace contextRef="#ctx0" brushRef="#br0" timeOffset="3324.189">20327 2716 6,'0'0'33,"10"12"3,7-6-9,2-3-6,10 0-2,0-3-5,8 3-4,-6-3-6,0-3-3,-3 6-6,-8-3-12,-6-5-20,1 11 1,-15-6-2,12 6 1</inkml:trace>
  <inkml:trace contextRef="#ctx0" brushRef="#br0" timeOffset="5874.3346">20923 2480 16,'0'0'32,"0"0"3,9 13-8,-2 7-6,-2 1-7,6 11-4,-5 2-3,0 1 0,0-3-2,-2-3-1,-4-11-1,0-18 0,0 0-2,0-10 0,11-14 0,2-5-1,2-8 0,4 3-2,5 0 0,0 6 0,2 8 0,-1 11 1,-2 9 1,-5 12 0,-1 10 1,-6 5 0,-3 3 0,-4 1 1,-2 4-3,-2-7-8,10-5-24,3-1-5,-3-15-1,17 1 1</inkml:trace>
  <inkml:trace contextRef="#ctx0" brushRef="#br0" timeOffset="6247.356">21467 2441 43,'0'0'36,"0"0"1,9 0-14,8 18-7,-1 3-6,8 5-4,0 3-2,5 5 1,-2 2-2,0-3-3,-5 1-4,-4-12-8,-2-3-17,-3-4-10,-13-15 1,14 0-1</inkml:trace>
  <inkml:trace contextRef="#ctx0" brushRef="#br0" timeOffset="6465.3682">21732 2444 49,'0'0'35,"-28"13"1,2 2-17,5 9-6,-8-2-5,3 7-2,-7 0-2,5 2-1,2 1-3,4-4-3,8-6-7,5-2-27,9-20 0,0 0 0,18-13-1</inkml:trace>
  <inkml:trace contextRef="#ctx0" brushRef="#br0" timeOffset="6953.3973">21788 2169 14,'14'-5'32,"-14"5"2,11 14 0,-8 2-17,-3 8-6,0 5-5,0-3-1,0 2 0,0-8 0,0-3-1,0-17-1,0 0-1,8-11 0,2-11-1,1-7 1,5 0-1,0 0-1,-1 3 0,4 5 0,-3 11 1,-3 6-1,0 11 1,-4 13 0,-3 8 1,0-1-1,3 3 1,1-1-6,-5-10-13,2 5-21,5-5-1,-12-19 0,24 12-1</inkml:trace>
  <inkml:trace contextRef="#ctx0" brushRef="#br0" timeOffset="7214.4127">22105 2231 14,'0'0'37,"0"0"1,18 15-1,0-12-15,1-8-9,8 8-3,-1 1-6,1-4-17,-4-7-24,5 7 0,-10-5-1,2 5-1</inkml:trace>
  <inkml:trace contextRef="#ctx0" brushRef="#br0" timeOffset="7784.4455">22475 2113 41,'0'-24'37,"0"5"-3,0 0-8,0 2-7,0 4-7,-4 3-4,4 10-4,0 0-1,0 0-2,0 13-1,-3 2 0,3 5-1,4 6 0,-1 6 1,0 1 1,2-1-1,-5 1 0,7-6 1,-2-3-1,-5-7 1,0-2 1,0-15-2,-9 7 1,9-7 1,-13 0-1,13 0-1,-16-5 1,16 5-1,-11-7 0,11 7-1,11-4 0,3-2 0,3 6 1,5-5-1,-1 5 1,4 0 0,-3 0 0,0 0 0,-6 0 0,-1 0-2,-15 0-3,18 7-13,-8 0-21,-10-7 0,0 0-1,-9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7:59:29.3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18944 6482 41,'6'-11'29,"-1"2"-4,-5-3-4,-3-3-4,-5-2-5,-8-5-3,-2 2-4,-7-3-2,-3 6 0,-2 5-2,-2 9 0,2 7-1,3 12 0,7 7 0,6 9 1,9 6-1,9 0 0,6-4 1,9-4-1,3-7 1,4-8-1,2-11 1,2-15-1,-2-11 0,-3-12 1,-1-11-2,-5-10 2,1-6-2,-4-2 1,-4-2 0,-6 5 0,-3 6 1,-3 7 1,-6 8 0,-1 15-1,-6 5 1,0 11 0,-1 8-1,4 12 0,1 12 0,6 10 0,3 11-1,4 10 0,1 4 0,4 4 0,6 2 0,-2-9-5,3-3-11,-2-11-22,-3-17-1,2-4 1,-13-21-1</inkml:trace>
  <inkml:trace contextRef="#ctx0" brushRef="#br0" timeOffset="289.0166">18414 6770 23,'8'11'34,"5"-7"1,19-4-14,20 0-7,8-7-2,19 7-2,6-3-3,9-1-7,3 4-8,-1 0-20,-19-2-7,-4 10-2,-20-8 1</inkml:trace>
  <inkml:trace contextRef="#ctx0" brushRef="#br0" timeOffset="1023.0586">18718 7329 39,'22'-4'23,"-5"-5"-3,-6-3-2,-3 0-4,-11-6-4,-7 0-1,-10-2-2,-7 5-1,-6 1-2,-5 4 0,-3 5-1,2 11-1,1 5 0,9 8-1,4 2 0,10 4-1,7 3 0,8 2 0,9-5 1,7 0-1,5-7 0,4-6 0,6-9 0,2-5-1,4-11 0,-5-10-1,2-9-1,-6-11-1,-1-3 0,-9-7 1,-3 3 0,-8 3 2,-7 2 0,0 9 3,-4 7 1,-2 11 1,-2 5-1,8 13 0,-16 0 0,16 0-1,-10 20-1,10-1-1,0 5 0,4 9 1,-1 3 0,5 5 0,-1 3 1,2 2-1,0-2 0,1-5-3,2-2-4,-5-15-10,2-10-20,7-3-1,-7-14 0,6 0 3</inkml:trace>
  <inkml:trace contextRef="#ctx0" brushRef="#br0" timeOffset="1408.0807">18934 7113 34,'0'0'37,"0"0"1,13 16-5,5 0-16,-1 0-8,7 9-4,0-1 0,4 4-3,0-1-2,-4-2-6,-1-2-9,-7-5-19,-4-11-4,1-7-1,-8-9 1</inkml:trace>
  <inkml:trace contextRef="#ctx0" brushRef="#br0" timeOffset="1618.0938">19177 7062 33,'-23'9'36,"10"9"1,-8 5-10,-1-1-11,1 9-6,-5-1-3,3 3-3,0-2-3,3-3-3,0-2-4,2-7-7,5-6-17,4 2-7,-4-15-1,13 0 2</inkml:trace>
  <inkml:trace contextRef="#ctx0" brushRef="#br0" timeOffset="2363.1349">19722 6609 41,'-3'-19'28,"3"19"-3,-20-15-4,1 11-4,0 4-4,-8 4-4,2 7-4,-3 2-1,1 6-2,5 6-2,7 5 1,7 2-1,8 1 0,8-1 0,8-3 1,9-4-1,2-5 1,7-6 0,-2-7 1,-2-7 0,-2 0 1,-6-7 0,-2 2 1,-9-3 0,-11 8-1,11-13 1,-11 13-2,0-12-4,0 12-14,-9-13-24,9 13-1,-6-12 0,6 12 1</inkml:trace>
  <inkml:trace contextRef="#ctx0" brushRef="#br0" timeOffset="2797.1607">20097 6618 32,'10'0'32,"13"-5"-8,1 1-8,5 2-4,8 2-4,-3-4-4,1 4-8,-2 0-7,-4 3-11,-11-3-11,6 3 1,-24-3 7</inkml:trace>
  <inkml:trace contextRef="#ctx0" brushRef="#br0" timeOffset="3059.1773">20127 6737 4,'-7'12'34,"7"-12"2,3 13 0,14-8-15,4-5-6,13 4-5,1-4-2,6 0-3,-2 0-6,-2-5-12,-6-4-23,0 9-1,-15-5-1,2 5 0</inkml:trace>
  <inkml:trace contextRef="#ctx0" brushRef="#br0" timeOffset="3684.2101">20926 6478 44,'0'0'28,"-4"-12"-3,-6 8-6,-3 4-3,-10 0-5,1 7-3,-3 5-3,-2 5-2,2 5-1,6 7-1,4 4 0,7 3-1,8 3 0,5 3 0,8-4 1,9-1 1,5-6-1,7-8 1,4-10 0,0-13 0,2-9 1,-1-14-1,-5-9 1,-5-9-1,-8-8 1,-9 3 0,-12 1 0,-16 7 0,-10 5 0,-5 10-1,-6 7-4,-2 4-9,5 7-28,4 10-3,-3-5 1,14 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8:21:45.5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18103 8138 24,'14'78'29,"-3"42"-9,4 50-3,-3 51-1,-4 48-3,1 34-6,-6 20-2,5 13-1,-1 0 0,2-12-2,0-24-1,3-36-3,9-36-10,3-30-19,-10-41-3,3-33 0,-12-46 6</inkml:trace>
  <inkml:trace contextRef="#ctx0" brushRef="#br0" timeOffset="681.0397">18131 8127 17,'0'-15'31,"0"15"1,-14 0-10,1 5-9,-5 7-4,-3 5-2,-1 4-3,-1 0-1,6 2-1,0-5-1,7-1 0,2-7 0,8-10-1,0 0 1,14-23-1,-2 0 1,3-2 1,-2-2 0,1 2 1,1 4-1,2 11 1,-2 5 1,9 15-1,-3 8-1,10 4-10,2 1-28,16 10 0,-1-13 0,21 2-1</inkml:trace>
  <inkml:trace contextRef="#ctx0" brushRef="#br0" timeOffset="2260.1283">15887 10103 24,'45'0'12,"50"0"0,46 0 1,49 0 0,45-4-3,47-1-3,39-3 0,38-2-2,38-1-1,25-2-1,12 1-1,5 0 0,-3 5 1,-13 2-1,-16 5 1,-25 7-1,-35 1-1,-38 4 0,-38-1-2,-36 2-2,-38-6-3,-40 1 1,-37-8-1,-37 4 0,-29-4 0,-25-4 0,-20 1 0,-9 3 1,-16-7 3,1 7-1,-1-5 2,6 5 0,10 0 0,-15-12 0,15 12 2,0-24 3,4 9-2,2 0-1,3-1 0,1 0 0,2 3 1,2 0 0,3 6 0,5 7 0,-3 4 2,2 7 0,-10 3 2,-4 2 1,-7 0 0,0 3 1,-15-6-1,-1 1 1,-6-5-4,1-4-6,6 1-11,15-6-16,-17 8-5,17-8 0,16 5 7</inkml:trace>
  <inkml:trace contextRef="#ctx0" brushRef="#br0" timeOffset="2771.1591">22916 10082 28,'10'-6'31,"-10"6"-1,0 0-12,17 10-6,-4 4-4,8 6-2,-5 4-2,7 5 0,-6 1-3,4 2-1,2-2-4,-5-2-4,-4-6-7,-7-2-8,-7-20-10,16 15-1,-16-15 10</inkml:trace>
  <inkml:trace contextRef="#ctx0" brushRef="#br0" timeOffset="2957.1692">23155 10103 12,'0'0'31,"-13"-4"-1,13 4-6,-21 15-8,-1-1-4,-4 7-4,-7 1-2,2 4-2,-4 1-4,0-2-5,7-1-11,8 2-18,-7-15 0,17 4 1,-11-15 13</inkml:trace>
  <inkml:trace contextRef="#ctx0" brushRef="#br0" timeOffset="9048.6335">18526 7991 3,'5'16'27,"-5"0"-3,0 18-9,-2 2-3,2 7-3,0 0-2,0 1-2,0-7-1,-3-9-1,3-13 0,0-15 0,0-17-1,-3-13 0,0-10 0,-4-8 1,3-2 0,-4-2 0,0 6 0,0 3 0,5 12-1,0 8 1,3 7-1,0 6 0,0 10-1,19-8 0,2 8-1,4-4 0,9 1-1,5 3-1,2-7-3,6 7-4,-5 0-8,-4-5-12,0 8-4,-14-3-1,-3 6 18</inkml:trace>
  <inkml:trace contextRef="#ctx0" brushRef="#br0" timeOffset="9266.6462">18513 8045 15,'-14'4'29,"24"0"1,4-4-11,7-6-7,7 6-6,4 0-2,4 0-8,0-3-13,6 6-12,-13-10-2,6 7 1</inkml:trace>
  <inkml:trace contextRef="#ctx0" brushRef="#br0" timeOffset="9633.666">18906 7985 16,'0'0'29,"-19"4"-5,7 3-7,-4 3-5,1 7-4,-2 2-3,3 6-1,4 3-1,8 2-1,4 2 0,5-3 0,8-1-1,2-4-2,5-4-5,2-6-15,7 2-10,-13-16 0,8 0-1</inkml:trace>
  <inkml:trace contextRef="#ctx0" brushRef="#br0" timeOffset="9855.6796">18988 8065 8,'0'0'29,"0"0"-1,11 10-6,-1 0-8,1 0-6,6 6-2,-1 1-2,4 3-1,2-1-5,-4-4-8,2-5-12,2 5-10,-10-15 1,4 4 7</inkml:trace>
  <inkml:trace contextRef="#ctx0" brushRef="#br0" timeOffset="10070.6915">19199 8058 37,'-20'0'28,"8"3"-9,-3 3-6,-3 1-5,0 3-2,-2 1-2,-1 1-2,0 3-1,1 1-4,4 2-7,4 2-15,-4-11-6,16 6 1,-13-15 12</inkml:trace>
  <inkml:trace contextRef="#ctx0" brushRef="#br0" timeOffset="10521.7161">19244 8003 4,'29'12'30,"-17"-7"-1,4 15-9,-4 5-6,-2 8-4,-6 5-2,-8 1-2,-1 0-3,-7-3 0,-2-3-1,2-8-1,0-4 2,2-12 0,10-9 1,-11 9 0,11-9 0,0 0-1,0 0 0,0 0-2,0 0-5,0 0-17,0 0-15,0 0 1,0 0-1</inkml:trace>
  <inkml:trace contextRef="#ctx0" brushRef="#br0" timeOffset="13291.8755">17889 10335 22,'-9'0'19,"-9"-5"-4,2 5-3,-3 6-4,2 3-2,3 6-2,8 2-1,6 4 1,7 1 0,11-3 1,7-3 2,7-6 2,2-10 0,4 0 3,-6-16-1,-2-1-1,-16-12 0,-7 2-2,-12-5-2,-8 6-3,-7 4-4,-7 1-21,-4 7-17,6 14 0,-1 0 0,11 19-1</inkml:trace>
  <inkml:trace contextRef="#ctx0" brushRef="#br1" timeOffset="29898.437">19716 7720 16,'-27'5'30,"6"16"-7,0 11-4,2 10-3,4 16-3,5 9-2,10 6-3,4-1-1,15 1-2,1-8-1,8-8-2,1-10-5,-2-14-10,1-16-21,3-4-2,-11-21 1,7-5 3</inkml:trace>
  <inkml:trace contextRef="#ctx0" brushRef="#br1" timeOffset="30169.453">19807 8047 4,'13'-3'27,"7"6"-5,-2-3-7,4 0-5,2 0-6,2 0-9,5 9-16,-11-14-5,5 8-1,-12-11 25</inkml:trace>
  <inkml:trace contextRef="#ctx0" brushRef="#br1" timeOffset="30386.4645">19861 8116 22,'0'0'30,"19"11"-2,-5-7-12,6 0-5,4-1-9,0-8-23,10 5-8,-11-9-1,7 4 2</inkml:trace>
  <inkml:trace contextRef="#ctx0" brushRef="#br1" timeOffset="30730.4841">20201 8163 16,'22'9'30,"-7"-9"-7,3 0-2,-4 0-3,-4-9-3,-1 2-4,-4-10-2,-5 0-3,0-8-1,-9-2-2,-2-5 0,1 0-1,0-5-2,3 1 0,1 0-1,6 2-2,11 6-2,0 0-4,8 11-9,1 5-15,-2 0-2,6 12-1,-10-8 15</inkml:trace>
  <inkml:trace contextRef="#ctx0" brushRef="#br1" timeOffset="30919.4955">20177 7945 10,'0'0'30,"0"0"0,16 4-3,7-4-17,7-3-13,2 0-10,7 3-15,-12-8-1,9 8-1</inkml:trace>
  <inkml:trace contextRef="#ctx0" brushRef="#br1" timeOffset="31145.507">20558 7732 30,'0'0'33,"3"-12"-1,-3 12-10,0 0-7,0 0-6,-10 17-4,0-5-1,2 5-2,-3 3-2,-2 1-4,3 0-12,2 4-18,-8-13-1,9 8 0,-8-11 8</inkml:trace>
  <inkml:trace contextRef="#ctx0" brushRef="#br1" timeOffset="31553.5305">20628 7931 16,'0'0'30,"-24"-10"-3,12 10-8,-6 10-6,-2-3-3,3 8-5,0 4-1,3 4-2,2 2-1,7 6 0,5 1 0,0 0-1,11 0-3,5-6-12,-4-12-17,14 4 0,-5-18 1,10 6 16</inkml:trace>
  <inkml:trace contextRef="#ctx0" brushRef="#br1" timeOffset="31755.5416">20690 7981 17,'14'10'27,"-14"-10"-2,21 22-11,-5-8-12,1 4-6,3 1-10,-9-9-10,8 6-3,-19-16 12</inkml:trace>
  <inkml:trace contextRef="#ctx0" brushRef="#br1" timeOffset="31942.5524">20874 7957 15,'0'0'33,"-28"8"-1,12 4-6,-8 2-9,-2 2-7,-1 4-4,-1 0-3,1-1-3,4 2-7,4-4-8,2-6-14,12 1-5,-6-12 0,11 0 12</inkml:trace>
  <inkml:trace contextRef="#ctx0" brushRef="#br1" timeOffset="32383.578">20885 7931 37,'0'0'34,"19"3"0,-9 3-12,2 6-7,4 5-7,-4 5-4,-2 7 0,-3 4-2,-7-1-2,-4 1-2,-5-7-6,-2 0-16,3-4-12,-8-17 0,16-5 0</inkml:trace>
  <inkml:trace contextRef="#ctx0" brushRef="#br1" timeOffset="32846.604">21056 7765 4,'15'0'32,"-3"0"3,11 19 0,0 3-17,-3 5-6,2 16-3,-10 4-3,-1 8-2,-11 6-2,-2-1-2,-10-3-2,-2-6 1,-3-6-1,-1-8 1,3-8-1,2-9 3,3-9 0,10-11 1,-10 11 0,10-11 0,0 0 0,0 0 0,0 0-1,0 0-2,0 0-6,0 0-26,0 0-3,0 0 0,0-20-1</inkml:trace>
  <inkml:trace contextRef="#ctx0" brushRef="#br1" timeOffset="40594.1412">16165 10714 16,'0'0'10,"6"-19"-2,-2 6-1,0-4 0,2-3-1,-2 0-1,3-4 0,-3-3 0,1 2 0,0-2 0,1 2 0,-2 0-1,3-4 0,0-4-2,1-5 0,5-2 0,1-3-2,3-2 1,1-2 0,2 2-1,0 2 1,1 3 0,-2 4-1,-1 4 1,-2 1-1,2 0 0,-1-2 0,1 1 0,3-3 0,1-3-1,3 1 1,3-3 0,0 3 0,1 3 0,2 3-1,-2 4 1,0 5 0,-2 1 0,1 7 0,0 1 0,-3 1-1,4 2 1,-4 3 0,2 1 0,-2 6 1,-1 0-1,0 4 1,-3 5 0,-2 5 0,0 1 0,-1 0 1,-1-1-1,1-1 1,1 1-2,-1-5 1,-3 1-1,4-2 0,-1 3 0,2 0 0,-3 2 1,0-2-1,1 3 0,0-4 1,2 2 0,1-7 0,1-5 0,0 0-1,3-3 1,2-4 0,-3 0-1,0-3 1,0 2-1,-3-2 0,0 3 1,-1 0-1,1-2 0,0-1 0,3-3 0,0-5 0,3-1 1,1-6-1,2 2 0,-1 0 0,-1-1 0,-2 5 0,-4 2 0,-2 7 1,1 0-1,-1 1 0,-1-1 0,5-5 0,2-1 0,5-1 1,3-1-1,0-4 0,0 3 0,-4 3 0,1 3 0,-7 6-1,-1 2 1,-8 1 0,-1 4 0,-1 0 1,3 0-1,-1-3 0,6 3 0,-1-6 0,1 2 0,-1 4 0,0-3 0,0 3 1,0 3 0,-3-3 0,1 5 1,1-5-1,3 5 1,2-5 0,2 5 0,4-5-2,0 3 0,1 1 0,-2 1 1,0 2-1,-2 1 0,-2 1 0,-1 1 0,-3 3 0,0-2 0,0 1 0,0 0 0,0 0 0,-2-2 0,1 5 0,-1-1 0,1 1 0,-5 2 0,3 1 0,-1 2 0,-1 1 0,1 0 0,1 0 0,0-1 0,-1 1 0,3-1 1,0-3-1,-2 2 0,2 0 0,-1 1 0,-3-1 0,-1 2 0,-2-1 0,0 3 0,-2 0 1,2 0-1,-1-2 1,0 0-1,3-1 0,2 0 0,2 1 1,-1-2-1,0-2 0,0 3 0,-2 2 0,-1 0 0,-2 1 0,0 2 0,-2-1-1,2 2 1,-3-3 0,5 3 0,1-4 0,1-1 1,-1 2-1,0-3 0,1 1 0,0 2 0,1-1 0,-5 1 0,3-2 0,1 0 0,0-1 0,2-1 1,2-2-1,0-2 0,0 1 1,2-3-1,-1 1 1,0 1-1,1 2 1,-3-1-1,0 2 0,0 1 0,2-3 0,-1-1 1,4-2-1,0-2 0,0-3 0,2 1 1,-1-1-1,2 1 0,-2-1 0,-2 1 0,-1 1 0,0 0 0,0 2 0,0-2 0,1-1 1,-2-1-1,2-4 0,-1 1 0,1 0 0,-2-5 0,1 4 0,-1-4 0,-2 3 0,-2-3 1,3 3-1,-1-3 0,-1 0 0,3 0 0,1-3 0,-1 1 1,1-3-1,1 2 0,0-1 0,-1-1 0,-3 3 0,1-1 0,-1 3 0,-1-5 0,-1-1 0,1 0 0,-2-2 0,0-3 1,1 0-1,0 1 0,-3-1 0,-1 1 0,-3 1 0,0 1 1,-11 8-1,17-13 0,-7 5 0,1-2 0,0 0 0,0-2 1,4-1-1,-2-3 0,-1-1-1,3 0 1,-7 1 0,2 1 0,-2 0-1,2 1 1,-3-3-1,4 2 1,-1-1 0,0-1 0,0-3 0,5 2 0,-3-3 0,1 0 0,2 2 1,-4-1-1,3 1 0,-2-1 0,0 0 0,-1-1 0,2 2 0,-3-3 0,6 0 1,-2-2-1,1 0 0,-1 1 0,0 2 0,-1 0 0,0 1 0,0 3 0,-4 0 0,1 1 0,-2 1 0,1-3 0,0 2 0,2-3 0,-1 0 0,2-3 0,0 2-1,1-4 1,0 2-1,0 3 1,-1-3 0,0 3 0,0 2 0,-2 0 0,1 0 0,0-1 0,0 2 0,-2-2 0,2 1 0,0-2 0,1 0 1,-1 3-1,0-4 0,0 1 1,-2 2-1,0 2 1,0-2-1,1 3 0,-2-3 0,0 2 0,2-1 0,1 0 0,2 0 0,1-1 0,-2 3 0,0 0 0,2 3 0,-4 1 0,2-1 0,0 3 0,-1-1 0,-1-1-1,5-4 1,1-1-1,1-1 0,2 0 0,0 0 0,-1-1 1,2 2-1,1 3 0,-2-1 0,-1 3 1,0-1 0,-2 0 0,2 0 0,6-1 0,-6-2 0,4 1 0,-5 2-1,-4-1 1,0 8-1,-3 1-7,-10 3-21,0 0-4,-5 10 0,5-10-1</inkml:trace>
  <inkml:trace contextRef="#ctx0" brushRef="#br1" timeOffset="48655.0879">16925 10026 6,'0'0'11,"0"0"-1,0 0-1,0 9-3,0-9 1,2 13 0,-2-4 2,3 6 2,-3-1-1,5 1 0,-5-1-1,0 3 0,0-6 0,4 0 0,-4-11-3,0 0-1,0 0 0,0 0-1,-5-13 0,5 2-1,0-4-3,0 1-1,0-1-3,0 1-7,3-1-18,-3 15-6,7-21 0,-7 21 0</inkml:trace>
  <inkml:trace contextRef="#ctx0" brushRef="#br1" timeOffset="49244.1199">16712 10435 14,'0'0'31,"0"0"-2,-14 8-7,14-8-6,0 0-2,-10 0-5,10 0-2,0 0-2,0 0-3,15 4 0,-1-4-5,6 0-9,8 6-22,-6-12 1,10 6-1,-9-8 0</inkml:trace>
  <inkml:trace contextRef="#ctx0" brushRef="#br1" timeOffset="50116.1708">16920 10444 13,'0'0'19,"0"0"-2,10-11-2,-10 11-3,11-11-2,-11 11-3,12-12 0,-12 12-2,11-11 0,-11 11-1,6-10 1,-6 10-2,0 0 0,0 0 0,0 0-1,0 0-1,0 0-1,0 0 1,0 0-1,5 10 0,-5-10 1,-3 18-1,3-5 1,-6 3-1,6 2 1,-4 2-1,4 0 1,0-2 0,0-1-1,0 1 1,0-5-1,6-3 1,-2 0-1,-4-10 2,0 0 0,3 12 1,-3-12-1,0 0 2,0 0-1,0 0 1,0 0-2,0 0 1,0 0-2,0 0 0,0 0-1,0 0-2,0 0-6,0 0-19,0 0-8,3-12-2,-3 12 2</inkml:trace>
  <inkml:trace contextRef="#ctx0" brushRef="#br1" timeOffset="51564.2535">20397 9956 23,'0'0'19,"0"0"-4,0 0-4,0 0-3,0 0-3,4 14-3,-4-2-1,0 3-1,0 2 1,0 1 0,0-2 0,0-4 2,0 0 2,0-12 0,-3 9 0,3-9 1,0 0 0,-3-17 0,3 7-1,0-6-1,0-1-2,0-1-1,0 3 1,-3-1-1,3 6 0,0 10 0,0-9 0,0 9 0,-3 16-1,-1-2 1,4 5-1,-3 3 1,3 2-2,0 0-3,0-2-16,0-8-13,7-1 0,-7-13 0</inkml:trace>
  <inkml:trace contextRef="#ctx0" brushRef="#br1" timeOffset="53478.4043">20541 9564 23,'-10'5'17,"10"-5"-2,-11 0-2,11 0-1,0 0-3,0 0-3,0 0-1,0 0-1,0-10 0,13 5-1,0 0 1,5 2 0,1-1-2,2 4 1,-2 0-1,-2 10 1,-6-1-1,-6 6 1,-8 2-2,-6 0 1,-3 0-1,-7-1 0,0-1-1,-1-5 0,2 0-1,2-3 0,6-7 0,10 0-1,-11 0 1,11 0 0,0 0 0,20 0 1,-8 0 0,4 3 0,2 3 1,0 6 0,-1 0 0,-2 1 0,-6 1 0,-6 1 1,-6-1-1,-9-2 0,-6 1 0,-4-4-1,-6 1 1,1-6-1,-1 2 1,6-6-1,0 0 0,10 0 0,2 0 0,10 0 0,0 0 0,0 0-4,11 0-8,3 4-21,-14-4 0,20-5 0,-20 5 6</inkml:trace>
  <inkml:trace contextRef="#ctx0" brushRef="#br1" timeOffset="61733.1427">16879 8342 18,'6'-13'24,"-6"13"-4,0 0 0,0 0-3,0 0-2,0 16-4,-6 0-3,3 5-3,0 4-1,3 4-4,-5 0-7,5 3-16,10 0-10,-10-9 0,9 4-1</inkml:trace>
  <inkml:trace contextRef="#ctx0" brushRef="#br1" timeOffset="62116.1629">16889 8721 42,'3'-14'34,"-3"14"-6,0 0-6,0 0-5,0 26-7,-3-3-3,3 6-5,-3 5-4,-1 1-10,4-3-19,0 9-5,0-15 0,4 2 0</inkml:trace>
  <inkml:trace contextRef="#ctx0" brushRef="#br1" timeOffset="62526.1873">16877 9199 23,'0'-16'31,"0"16"1,0 0-11,0 12-6,4 4-6,-4 3-2,0 7-4,0 2-5,0 3-12,-3-5-18,7 9-1,-4-12 0,4 4 7</inkml:trace>
  <inkml:trace contextRef="#ctx0" brushRef="#br1" timeOffset="62885.2089">16893 9676 49,'0'0'34,"0"0"2,3 15-11,-3 3-14,0 4-10,0 7-21,-4-3-14,9 7-1,-5-12 0</inkml:trace>
  <inkml:trace contextRef="#ctx0" brushRef="#br1" timeOffset="63399.2375">16886 10710 36,'0'0'33,"0"0"-2,7 13-6,-7 0-14,0 3-4,0 5-7,0 4-8,3 8-20,-3-8-4,6 5-2,-6-8 1</inkml:trace>
  <inkml:trace contextRef="#ctx0" brushRef="#br1" timeOffset="63787.2592">16899 11105 20,'0'0'29,"0"0"-1,0 0-9,5 18-7,-5-5-2,3 4-3,-3 2-2,0 6 0,5-2-2,-5 3-5,0-4-8,3 3-18,-6-10-4,8 2 0,-5-17-1</inkml:trace>
  <inkml:trace contextRef="#ctx0" brushRef="#br1" timeOffset="64113.2787">16912 11560 27,'0'15'30,"6"11"0,-6-3-14,3 0-7,1 3-3,-2-3-3,1 0 0,-3 2-2,6-6 1,-6-2-2,0-1-7,0-16-19,5 23-4,-5-23-2,0 0 1</inkml:trace>
  <inkml:trace contextRef="#ctx0" brushRef="#br1" timeOffset="65509.3598">20370 8439 36,'0'0'25,"0"0"-4,-3-10-5,3 10-5,0 0-3,0 17-2,0 0-1,0 11-4,5 7-8,-5 7-19,0-2-5,6 9 0,-11-9 0</inkml:trace>
  <inkml:trace contextRef="#ctx0" brushRef="#br1" timeOffset="66008.3869">20364 8864 30,'0'0'31,"0"0"-3,0 0-8,0 11-5,-3 4-7,3 9-3,0 2-3,0 5-8,0 0-15,8 11-11,-11-13-1,9 7 0</inkml:trace>
  <inkml:trace contextRef="#ctx0" brushRef="#br1" timeOffset="66442.4124">20351 9346 20,'0'0'31,"0"0"-1,0 0-8,0 0-7,0 18-5,0 0-3,0 9-4,0 3-10,0 0-19,3 12-6,-8-11 0,10 5-1</inkml:trace>
  <inkml:trace contextRef="#ctx0" brushRef="#br1" timeOffset="66943.4402">20389 10249 27,'10'-4'34,"-10"4"1,0 13-10,0 3-9,0 0-6,0 6-7,3 3-11,1 10-23,-4-14-3,0 4-1,0-8 0</inkml:trace>
  <inkml:trace contextRef="#ctx0" brushRef="#br1" timeOffset="67495.4737">20356 10689 20,'0'0'30,"5"-10"-4,-5 10-6,0 0-4,9 5-3,-6 11-5,-3 4-3,0 9-3,0 8-6,0 6-18,-7-5-10,7 6-1,-4-9-1</inkml:trace>
  <inkml:trace contextRef="#ctx0" brushRef="#br1" timeOffset="67981.4994">20334 11255 16,'0'0'33,"5"-13"0,-5 13-7,0 0-9,0 0-6,8 22-3,-8 0-5,0 5-5,0 10-10,0 7-18,-3-6-3,3 7-1,0-8 0</inkml:trace>
  <inkml:trace contextRef="#ctx0" brushRef="#br1" timeOffset="68483.5289">20316 11751 54,'0'0'33,"0"0"-11,13 0-5,-13 0-5,6 24-4,-6-10 0,9 7-1,-9 2-1,5 4-1,-5-3-1,0 0-5,7-3-25,-2 2-10,-8-11-1,6 0-1</inkml:trace>
  <inkml:trace contextRef="#ctx0" brushRef="#br1" timeOffset="72054.8959">17006 9544 11,'0'0'20,"0"0"-1,0 0-6,0 0-3,-3 16-3,-2-2-1,-3 0-2,0 5-1,-4 2 0,1 4-1,-3-3-3,5 0-9,-2-9-16,11 5-1,0-18-1,-8 15 23</inkml:trace>
  <inkml:trace contextRef="#ctx0" brushRef="#br1" timeOffset="72552.9224">17133 9622 18,'0'17'21,"-12"-10"-4,7 4-2,-2 2-4,-6 2-2,0 2-3,-1 4-2,-1 1-1,-3 5 0,0 2-2,0 1 0,0-2 0,3-1-1,3-2-6,1-4-4,6-2-11,5-19-9,0 11 2,0-11 14</inkml:trace>
  <inkml:trace contextRef="#ctx0" brushRef="#br1" timeOffset="73025.9512">17270 9708 22,'-13'9'15,"4"7"-3,-6 1-1,2 7-2,-3 3-3,-2 1-1,0 0-2,0 0-1,2 0 0,-1-1-1,3-2 0,2-2 0,0-4-1,2-4-3,1-2-3,3-4-6,6 3-9,0-12-5,0 0 5</inkml:trace>
  <inkml:trace contextRef="#ctx0" brushRef="#br1" timeOffset="73416.9731">17482 9702 18,'0'0'18,"0"0"-2,-8 15-5,-3-1-3,0 4-3,-4 5-1,0 2 0,-6 3-1,2 0-2,1 2 1,-2 1-1,3-2-2,3-3-2,1-2-8,2-8-10,11 3-5,0-19-1,0 0 26</inkml:trace>
  <inkml:trace contextRef="#ctx0" brushRef="#br1" timeOffset="73898.0014">17711 9549 19,'8'-12'17,"-8"12"-3,-3 12-3,-3 3-3,-7 8-2,-2 5-4,-3 10 0,-5 1 1,2 8-1,-3-4 0,3 0-1,-1-4 0,5-5-2,2-5-2,3-6-2,3-8-5,3-2-6,6-13-7,-5 11-3,5-11 23</inkml:trace>
  <inkml:trace contextRef="#ctx0" brushRef="#br1" timeOffset="74298.0221">17930 9426 7,'11'0'8,"-11"0"-2,-10 27-1,0-8 0,-2 12 0,-6 1 0,-3 7-1,-3 2-1,-1 7 1,0 0-1,1-1-1,0-2 0,3-4-1,0-4 0,1-3-1,6-5 1,0-3 0,4-7-2,-2-4-1,7-3-6,-3-8-10,8-4-4,0 0 11,0 0 11</inkml:trace>
  <inkml:trace contextRef="#ctx0" brushRef="#br1" timeOffset="74685.0465">18230 9329 6,'-9'20'16,"-3"-2"-4,-1 12-3,-5 4-1,-5 7-1,-4 7 0,2 5-2,-6 0-1,0 3-1,1 2 0,-1-6-1,0-2 1,4-6-1,2-3 0,3-5 1,4-6-1,2-9-3,5-3-14,-4-12-12,15-6 0,0 0 4</inkml:trace>
  <inkml:trace contextRef="#ctx0" brushRef="#br1" timeOffset="75408.0874">18483 9307 25,'0'0'14,"0"0"-4,-11 18-1,0 3-2,-3 11-2,-3 7-2,-3 9-1,-5 5-1,0 3 1,-1-1-1,-1 1 1,3-3-2,0-8 1,4-7 0,0-5 0,3-6-1,3-5 1,3-6 0,2-6-2,9-10-4,-13 10-6,13-10-10,0 0-5,10-6 5</inkml:trace>
  <inkml:trace contextRef="#ctx0" brushRef="#br1" timeOffset="75810.1095">18680 9414 17,'-15'22'12,"-4"2"-2,-2 5 0,-4 4-2,0 3-1,2 4-2,-4-1-1,1 5-1,0-2 0,-3 2 0,2-3-1,1-2 0,2-1 0,1-6-2,2-5-2,4-3-2,0-9-4,10-1-9,-4-14-6,11 0-3,0 0 19</inkml:trace>
  <inkml:trace contextRef="#ctx0" brushRef="#br1" timeOffset="76208.1324">18807 9440 9,'12'0'7,"-12"0"-2,-6 22-2,-3-3 0,-1 3 1,-6 7-1,-1 3 1,-7 6-2,-3 0 1,-3 4 0,1 2 0,0-2 0,0-1-1,3-3 0,3-7-1,5-2 0,5-5-2,3-4-3,1-9-7,9 2-8,-9-13-3,9 0 22</inkml:trace>
  <inkml:trace contextRef="#ctx0" brushRef="#br1" timeOffset="76648.1586">18937 9547 4,'-12'10'13,"6"7"-2,-7 2-2,-2 6 0,-4 3 0,0 3 0,-4 3-1,2 0-1,-3 2-2,2-2 0,-1-2-2,3-3-1,3-4 0,0 0-3,3-7-1,0-2-4,3-5-5,0-5-10,11 4-6,-12-10 0,12 0 27</inkml:trace>
  <inkml:trace contextRef="#ctx0" brushRef="#br1" timeOffset="77067.1823">19036 9678 16,'-9'7'16,"3"7"-1,-6 1-3,1 7-2,-6 0-2,-1 3-2,-1 3-2,-1 0-1,2-1-1,1 0-1,0-5-1,4-1-4,1-1-5,2-8-8,10 2-9,0-14-2,0 0 20</inkml:trace>
  <inkml:trace contextRef="#ctx0" brushRef="#br1" timeOffset="77451.2044">19164 9798 13,'0'0'13,"-13"20"0,2-9 0,2 4-3,-2 0-3,-2 2-2,1-3-2,-3 2-1,0 0 0,2-2-3,0 1-3,1-4-7,7 6-9,-9-14-5,14 7 6</inkml:trace>
  <inkml:trace contextRef="#ctx0" brushRef="#br1" timeOffset="77754.223">19174 9968 5,'-13'17'-4,"0"-5"4,13 2 0,-11-14 0</inkml:trace>
  <inkml:trace contextRef="#ctx0" brushRef="#br1" timeOffset="78478.2637">19672 10006 12,'-11'10'13,"3"5"-2,-7 2-3,0 7-2,1 3-1,-4 2-1,2-1-2,0-3 0,2-1-1,4-4 0,0-6-1,7-4-3,3-10-8,0 0-12,0 0-1,9-8 21</inkml:trace>
  <inkml:trace contextRef="#ctx0" brushRef="#br1" timeOffset="78958.2901">19813 10014 3,'0'0'18,"-4"10"-4,4-10-2,-17 21-2,7-4-1,-5 7-2,-3 4-1,-1 5-1,-2 2-2,-2 0 0,2-1-1,0-2 0,0-1-1,5-9-1,4-5-4,2-6-1,10-11-4,0 0-7,0 0-11,0 0 0,16-9 21</inkml:trace>
  <inkml:trace contextRef="#ctx0" brushRef="#br1" timeOffset="79323.311">20002 10026 15,'0'0'14,"-17"18"-4,3-2-1,-1 10-2,-5 2 0,-3 5-1,-2 3-3,-1 0 0,1-1 0,2 0-2,2-3 1,3-8-2,4-4-1,2-6-1,5-4-1,7-10-4,-5 9-6,5-9-11,4-9-1,-4-6 21</inkml:trace>
  <inkml:trace contextRef="#ctx0" brushRef="#br1" timeOffset="79722.3324">20208 10018 18,'0'0'16,"0"0"-1,-7 14-4,-2 1-1,-7 5-2,-2 4-2,-4 7-1,-3 4-1,-4 3-2,-1 0 0,0 1-1,-1-2 0,3 0 0,3-6-1,1-4-1,5-3 0,2-5-2,4-2-2,2-7-3,4 0-1,7-10-8,-9 0-7,9 0-3,8-9 23</inkml:trace>
  <inkml:trace contextRef="#ctx0" brushRef="#br1" timeOffset="80144.358">20344 10038 14,'-7'10'14,"3"2"-2,-7 2-2,-1 8-2,-4 3-1,-4 5-1,0 4-3,-4 2 0,-1 1 0,-4 2-1,0 0-1,1-1 1,-2-4-1,6 0 0,-4-4 0,5-4 0,0-2-1,6-3 1,1-4-1,2-7 0,5 0-4,9-10-3,0 0-9,0 0-10,0 0 0,16-26 16</inkml:trace>
  <inkml:trace contextRef="#ctx0" brushRef="#br1" timeOffset="80663.3874">20276 10386 14,'-12'12'11,"2"8"-1,-8-2-1,0 7-3,-2-1-1,0 1-2,0-1 0,-1-2-1,1-2 0,5-4-1,1-3-2,3-4-4,11-9-4,-12 7-9,12-7-5,0 0 14</inkml:trace>
  <inkml:trace contextRef="#ctx0" brushRef="#br1" timeOffset="81026.4087">20316 10544 11,'-12'7'16,"5"2"-1,-4 1-2,0 6-1,-1-3-2,0 3-1,1-1-5,-1-2-10,10 2-18,-10-15-3,12 11 0,-9-18 22</inkml:trace>
  <inkml:trace contextRef="#ctx0" brushRef="#br1" timeOffset="111101.9869">18720 9919 2,'53'-7'0,"-1"-6"1,-8-8 0,-9-6 0,-14-5 0,-12-4-1,-18-4 1,-12 1-1,-17-2 1,-6 7-1,-10 4 1,-4 9-1,-3 9 0,3 12 0,5 8 0,8 13 0,13 10-1,7 3 1,15 8 1,10-1-2,12 0 2,12-5-1,15-6 1,9-6-1,9-8 1,4-8-1,0-12 0,3-2 1,-7-9-1,-7-6 0,-17-4 0,-15-8 0,-28-45 0,-20 34 0,-14 1 0,-9 4 0,-6 6-1,-3 8 1,3 13 0,-55 30-2,68 11 2,11 6-1,10 7 0,9 5 1,16 1 0,7-5-1,15-6 2,13-5-1,13-7 0,8-7 1,2-7 0,2-11-1,-2-4 1,-5-8-1,-10-7 0,-12-4 1,-12-9-1,-15-3 1,-11-6-1,-7-4 0,-7 2 0,-1 2-3,-4 4-3,-9 0 4,4 16 2</inkml:trace>
  <inkml:trace contextRef="#ctx0" brushRef="#br1" timeOffset="115125.2173">20066 10215 12,'-28'-18'5,"-4"2"0,1 8 0,0 8-2,3 3-1,0 9-1,3 3 0,4 6-1,6 3 0,8 2 0,7-1 0,3 1 0,9-5 0,7 0 1,9-5-1,3-5 0,4-4 0,2-7 1,-3-3-1,-4-9 0,-7 0 0,0-29 1,-29 14-1,-8 2 0,-12-5 1,-3 6 1,-7 3 0,-3 5 1,0 4-1,1 7 0,3 5 0,6 11 0,5 7 0,8 4-1,7 3-1,6 0 1,10 4 0,11-2-1,6-2 1,10-4 0,6-4 0,5-6 0,1-4 0,2-7 0,-6 0 0,-7-10-1,-7-2 1,-11-8-1,-13-5 1,-4 0-1,-16-4 1,-6 2-1,-2-2 0,-5 6 0,-5 4 0,1 5 0,-2 10 0,2 4-1,2 12 1,1 3 0,4 6-1,4 3 1,6 4-1,9-3 1,7 2-1,7-5 0,11-1 0,10-4 0,6-4-2,5-5 0,3-4-1,1-4 1,-2-8-1,-4-2 0,-6-4 1,-9-5 1,-1-31 1,-24 21 2,-8 1-1,-7 2 1,-4 5 0,-7 3-1,-1 4 0,-1 5 1,0 9-1,1 7-1,3 4 1,2 4 0,2 4 0,7 3-1,8 4 1,4 2-1,4-3 1,10 1 0,7-3 0,5-1 0,8-5 0,4-5 0,1-4 0,2-4 1,32-14-1,-41-2 1,-7-5-1,-8-5 0,-8-4 0,-20-32 1,-1 27-1,-9 3 1,-2 4-1,-4 4 0,3 7 0,-3 5 0,4 8-1,1 10 1,4 5-1,5 6 1,6 7-1,7 34 0,15-31 0,8-5 0,11-5 0,7-7 1,4-7-1,0-7 0,-2-11 1,-8-5-1,-11-5 1,-11-1 0,-16-3-2,-12-3-12,-5 9 2,-14-6 12,11 11 0</inkml:trace>
  <inkml:trace contextRef="#ctx0" brushRef="#br1" timeOffset="119566.6098">17620 9743 2,'-18'0'3,"-1"6"-1,0-2 1,1 3-2,-1 2 0,2 2-1,1 1 0,1 2 0,3 2 0,0 1 0,4-2 1,4 1-1,4-1 2,7-1 0,8-2 0,5-2 0,5-4 0,9-1 1,3-5-1,3 4 0,3-4-1,-5-6 0,-3 0 1,-3 3-1,-6-4 1,-4-1 0,-7-4 0,-4-4 0,-6-1-1,-5-4 1,0-1-1,-7-4 1,-4 2-1,-2-1 0,-7 8 0,1 2 1,-8 3-1,1 7 0,-1 1 0,-2 4 0,1 4-1,0 3 1,1 3-1,1 0 0,3 2 0,1 0-1,1 1 2,2 3-1,1 1 0,4 1-1,2 1 1,6 0 0,6 2-1,6 1 1,7-2 0,8-3 0,8-3 0,7-4 1,5-5-1,1-5 0,3 0 1,-4-8-1,-6-1 0,-4-1 1,-8-5 0,-10 1 0,-8-3-1,-12-2 1,-6-1 0,-8-4-1,-6 1 0,-5-3 1,-2 5-2,-2 0 1,-2 6-1,2 5 1,2 7-1,5 8 0,2 7 0,3 9 0,3 4 1,6 5-1,4 1 1,8 1 0,8 0 0,2-3 0,10-6 0,4-4 0,6-7 1,6-3-1,3-7 0,3-4 0,-1-6 1,-1-3-1,-1-2 1,-3-3-1,-6-4 1,-6 0 0,-7 0-1,-9-2 1,-5 2-1,-9-1 0,-9 2 0,-2-1 0,-7 4-1,-1 1-1,-3 6 0,0 2 0,1 7-2,0 2 1,4 8-1,1 5 1,6 3 0,6 4 0,5 2 1,4-1 1,10 0 1,5-1-1,7-4 2,9-4-1,3-3 0,2-8 1,4-3-1,1-7 0,0-7 0,-4-4 0,-3-4 0,-10-2 1,-5-5-1,-15-29-1,-12 30 1,-8 6 0,-11 3-4,3 13-15,-13-1 8,6 17 11,-16-6 0</inkml:trace>
  <inkml:trace contextRef="#ctx0" brushRef="#br1" timeOffset="120830.6836">17572 9629 2,'-39'8'0,"2"11"-1,6 7 1,7 9 0</inkml:trace>
  <inkml:trace contextRef="#ctx0" brushRef="#br1" timeOffset="123091.8121">18791 9593 5,'-8'-12'5,"-7"-5"-1,-1 4-1,-6 1 0,1 3-1,-6 2-1,-1 7-1,1 0 0,-4 9 0,2 3 0,-1-1 0,6 4 0,-1 1 0,2 3 1,5-2-1,3 5 1,2 1-1,4 0 2,7 1-1,2 0 2,8 2-1,7-4 1,5-2 0,4-1 0,7-2 0,4-5-1,6-2 0,0-6 0,4-4-1,-4-6 1,-1-4-1,-3-3 0,-3-4 1,-6 1-1,-10-4 0,-9 1 0,-9-3 0,-15 3 0,-7-1-1,-9-1 1,-9-1-1,-6-1 0,0 4 1,-2 0-1,4 5 0,5 2-1,5 6 1,6 6-1,5 8 0,5 7 1,4 7-1,6 6 0,2 1 1,6 5-1,4 0 1,7 2 0,8-4 0,6-5 0,6-3 1,7-7-1,4-5 1,5-7 0,3-5-1,-2-8 1,-1-8-1,-6-4 0,-6-4 1,-8-4-1,-11-4 0,-10-1 0,-13-2 0,-11-2 0,-10 3 1,-8 1-1,-4 4 0,-5 3 0,-1 6 0,0 5-1,3 9 1,5 12-1,4 4 1,6 9-1,5 8 0,8 3 0,6 3 0,4 6 1,5-1 0,12-5 0,3-1 0,7-4 0,5-5 1,2-6 0,9-7 0,2-8 0,0-7-1,-1-5 1,-3-8 0,-5-4 0,-5-3 0,-9-1-1,-11-4 0,-10-2 1,-7 0 0,-12-1 0,-5 5-1,-6 0 0,-5 2 0,-2 7-1,-2 7 0,3 7-1,1 5 0,6 13-1,2 3 1,3 9-1,9 6 0,7 3 0,6 4 2,6 1-1,10 0 2,4 1-1,42 23 2,-16-42-1,6-7 1,4-8-1,2-10 1,1-8-1,-5-9 1,-5-4-1,10-40 2,-44 24-1,-13-2 1,-15 0 0,-12 1 0,-9 3 0,-6 5 0,-4 8-2,-1 7-3,3 19-9,-4 0-9,14 28-2,-11 1 20</inkml:trace>
  <inkml:trace contextRef="#ctx0" brushRef="#br1" timeOffset="126785.0233">20092 10185 8,'5'-12'8,"-5"12"0,0-11-1,0 11-2,-8-13 0,8 13-2,-7-14 0,7 14 0,-13-11-1,13 11-1,-16-13 1,4 6-1,-1 4 0,-1-4-1,-4 4 1,0-2 0,-1 3-1,-1 2 0,1 0 1,0 0-1,1 0 0,0 5 0,2-2 0,3 5 0,-1 0 0,2 2 0,0-1-1,1 3 1,3 2 1,2 2-2,0 3 1,6-2 0,0 2 1,0 0-1,10-1 0,-3 1 0,5-5 0,2 1 1,3-1-1,0-4 1,6 0-1,-1-3 1,5-2 0,-2-3-1,2-2 1,2 0 0,-2 0-1,0-5 1,-3-3-1,-3-1 1,-3-3-1,-4-5 1,-2 0 0,-5-7 0,-4 1 1,-3-2 0,-7 1 0,-5-3 1,-1 4-1,-5 1 0,0 2 0,-5 5-1,-3 6-1,-1 3 1,0 6-1,1 0-1,0 10 1,2 3 0,1 5-1,1 3 0,6 5 1,4 0-1,4-1 0,8 1 1,0-2-1,7-1 1,8-4 0,6-2 0,3-2 0,4-4 0,2-2 0,1-3 1,0-4-1,-2-2 0,-5-2 0,0-4 0,-5-2 1,-4-3-1,-4 0 0,-2-4 1,-6-1-1,-3-4 0,-6 0 0,-9-3 0,-5-2 0,-7 3 0,-4 3 0,-4 4 0,-3 3-1,2 7 1,2 5 0,6 9-1,6 6 0,5 5 1,5 7-3,7 2 0,5 3-3,0 0-3,0-3-4,10 3-5,-10-12-4,14 6 15</inkml:trace>
  <inkml:trace contextRef="#ctx0" brushRef="#br0" timeOffset="518874.9445">15736 8253 29,'0'0'24,"0"-13"15,0 13-24,0 0-3,10 7-4,1 6-2,3 6-3,2 2 0,5 5-1,2-2-3,-1 0-3,1 0-5,-3-5-6,-3-6-7,1 0-5,-18-13-5,20 7 2</inkml:trace>
  <inkml:trace contextRef="#ctx0" brushRef="#br0" timeOffset="519199.9617">15927 8257 20,'-9'15'17,"-6"-1"-2,0 0-1,0 1-2,-3 2-2,1 0-2,-4-1-1,4 1-3,-1-3-1,4 0-2,3-2-2,1-2-2,10-10-4,-6 11-9,6-11-8,16 0-6,-7-10 1</inkml:trace>
  <inkml:trace contextRef="#ctx0" brushRef="#br0" timeOffset="519565.9837">16012 8297 3,'0'0'28,"10"0"-1,4 0-8,2 0-8,3-6-3,3 6-3,0-5-2,2 5-5,-2-4-9,2 8-13,-12-8-4,5 8-2,-17-4 22</inkml:trace>
  <inkml:trace contextRef="#ctx0" brushRef="#br0" timeOffset="519799.9963">16062 8361 46,'-9'15'25,"9"-15"-8,11 6-4,0-6-4,7 0-3,-3 0-5,5 0-9,-3 0-18,9 4-4,-14-9-1,8 7 10</inkml:trace>
  <inkml:trace contextRef="#ctx0" brushRef="#br0" timeOffset="520100.0153">16306 8336 30,'0'0'33,"0"0"0,0 0-14,0 0-6,0 0-5,15 11-1,-2-9-2,1-2-5,1 0-11,2 0-22,5 0-1,-6-4-1,7 4 1</inkml:trace>
  <inkml:trace contextRef="#ctx0" brushRef="#br0" timeOffset="520564.0407">16545 8306 24,'9'-13'11,"-9"13"-2,13-21-2,-7 10-1,0-2 0,1 3 1,1 0 1,-3-1 0,-5 11 1,9-18-2,-9 18 1,6-14-1,-6 14-1,6-9-2,-6 9-1,0 0 1,0 0-2,0 0 0,4 21-1,-4-7 1,0 7-1,0 1 0,0 5 0,0 1 0,0 0-1,6-4 1,-3 0-1,1-7 0,0-1 0,0-6 0,-4-10 0,6 12-5,-6-12-18,0 0-10,0 0-1,0 0 1</inkml:trace>
  <inkml:trace contextRef="#ctx0" brushRef="#br0" timeOffset="522160.1322">20530 11685 49,'0'0'31,"11"3"-11,4 5-7,-3-1-3,6 4-1,0 4-1,4 0-3,-1 2-2,-2 2-1,0 1-3,-4-3-4,1 3-6,-7-2-13,-9-18-11,16 25 1,-16-25 0</inkml:trace>
  <inkml:trace contextRef="#ctx0" brushRef="#br0" timeOffset="522455.1486">20732 11679 23,'0'0'29,"-19"15"-2,8 1-8,-6 3-4,-1 3-4,-2 4-3,-4 1-1,5 0-3,-3-1 0,3-3-2,2-5-1,4-5-1,3-1-4,10-12-8,-10 0-20,10 0-2,0 0-1,15-10 3</inkml:trace>
  <inkml:trace contextRef="#ctx0" brushRef="#br0" timeOffset="522918.1777">20817 11719 50,'10'0'28,"-10"0"-9,21 0-8,-2 3-5,0 0-2,3-3-6,0 0-6,0 5-13,-7-10-7,4 9-2,-19-4 2</inkml:trace>
  <inkml:trace contextRef="#ctx0" brushRef="#br0" timeOffset="523210.1925">20833 11828 6,'0'0'29,"0"0"0,0 0-8,0 0-7,8-5-3,7 5-3,3 0-2,3 0-1,1-4-6,2 4-14,-7-9-16,10 9 0,-14-8-1</inkml:trace>
  <inkml:trace contextRef="#ctx0" brushRef="#br0" timeOffset="523960.2366">21112 11668 31,'15'-4'29,"-4"-5"-6,7 5-7,-3 4-5,3 0-4,-1 4-2,-4 2-2,-2 5-1,-8 1-1,-6 1 0,-6 2-1,-4-1 1,-2-1-1,-1-5-1,-2-1 1,5-4-1,0-3 1,13 0-1,0 0 1,0 0 0,13-3-1,2 3 1,5 5 0,-2 0 1,4 2-1,-3 2 1,-4 1-1,-6 4 1,-5 3 0,-4 0 0,-11-1 0,-2 2 0,-3-3 0,-3-1 0,2-1-1,-3-5 1,4-4-1,4-4 1,0 0-1,12 0 0,-10-10-1,10 10-2,0-12-6,0 12-12,0-11-11,0 11 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8:32:04.9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19751 2432 15,'0'-11'22,"0"11"-2,8-21-2,-12 6-3,-2-5-3,-6-1-3,-6-1-3,-8 7-1,1 6-1,-5 4-1,5 12-2,-1 4-1,4 8 0,8 4 0,7 4 0,10-3 0,10-2 0,8-5 1,5-9-1,5-8 1,-1-7 1,3-8 1,-4-13-1,-5-10 0,-3-11-1,-10-3 1,-5 0 0,-6-3 0,0 9 0,-3 2 0,-4 13-1,-4 14 1,1 17 1,-2 17-2,5 11 1,-1 14-1,8 3 1,0 7-1,0 3 0,9-2-1,1-6-4,2-7-5,0-6-13,-7-14-14,2-1 0,-7-19 0</inkml:trace>
  <inkml:trace contextRef="#ctx0" brushRef="#br0" timeOffset="271.0149">19182 2623 23,'0'0'32,"16"4"-3,26-4-10,16-6-4,22 6-3,11-5 0,16 1-3,8-6-7,1-4-5,-7 7-13,-11-1-19,-23-6 0,-9 8 0,-26-6 7</inkml:trace>
  <inkml:trace contextRef="#ctx0" brushRef="#br0" timeOffset="956.056">19552 3062 21,'11'-4'27,"-9"-6"-2,-2 10-3,0-20-5,-7 6-4,-6-2-4,-7-2-4,-7 4-1,-5 2-3,-4 6 0,-2 6-1,2 6-1,1 6 0,6 7 0,10 2 0,9 4 0,10 0 0,12-2 1,7-7 0,10-6 0,4-7 1,3-8 0,-1-8 1,3-6-1,-6-10 1,-4-9-1,-6-6-1,-7-2 1,-6-1 0,-9 3-1,0 1 1,0 9-1,-10 9 0,1 13 1,0 12 0,2 15 0,1 9-1,6 10 1,0 7-1,0 3 1,8 3 0,1-2-1,5-2-2,-3-10-5,4-1-9,1-4-19,-10-18 0,8 1-1,-14-11 12</inkml:trace>
  <inkml:trace contextRef="#ctx0" brushRef="#br0" timeOffset="1208.0697">19696 2902 46,'0'0'23,"0"0"-2,10 12-1,-10-12-5,24 25-5,-5-9-2,6 6-3,3-1-3,0 2-5,4-5-11,-5 2-17,-6-10-3,5 1-2,-12-14 5</inkml:trace>
  <inkml:trace contextRef="#ctx0" brushRef="#br0" timeOffset="1395.0805">19927 2848 29,'-17'15'33,"-7"-4"-1,-2 10-13,0 6-7,-3 1-3,4 2-6,0-1-11,7 2-21,-2-14-3,16 2-2,4-19 1</inkml:trace>
  <inkml:trace contextRef="#ctx0" brushRef="#br0" timeOffset="4282.3376">20353 2396 28,'12'-4'33,"5"16"-4,8 4-8,-1 4-8,8 16-3,3-3-2,0 0-2,0 3-3,-2-7-5,-2-1-6,-12-7-17,-5-13-9,1-5-2,-15-12 1</inkml:trace>
  <inkml:trace contextRef="#ctx0" brushRef="#br0" timeOffset="4536.3537">20635 2391 29,'-10'6'35,"-13"1"2,0 5-9,-3 14-12,-9-1-5,3 10-3,-4-2-1,6 1-3,-1 0-3,4-6-5,9 1-9,3-9-20,2-11-5,13-9 1,0 0-2</inkml:trace>
  <inkml:trace contextRef="#ctx0" brushRef="#br0" timeOffset="5153.3888">20658 2126 15,'17'6'30,"-10"3"-8,2 11-4,0 6-3,-3-3-2,4 4-2,-7-8-2,1 3-2,-4-5-3,0-7 0,0-10-1,0-13-1,0-3-1,6-4-1,2 2 1,1-5-2,3-1 0,4 4 0,0 4 0,2 9 0,-3 7 2,1 7 0,-3 5 1,-1 5 0,-2 0 0,-5 7 1,1-2-2,-2 1-6,3-5-16,-1 1-15,-6-19 0,0 22-1</inkml:trace>
  <inkml:trace contextRef="#ctx0" brushRef="#br0" timeOffset="5603.4137">21107 2450 13,'14'7'32,"-3"-7"2,16 4-3,-1-4-19,5 0-6,3 0-8,1-4-16,3 7-13,-13-11-2,0 11-1</inkml:trace>
  <inkml:trace contextRef="#ctx0" brushRef="#br0" timeOffset="5821.426">21140 2569 12,'6'11'35,"4"-8"1,11 4-3,6-3-15,2-4-3,6 4-10,3-8-30,2 4-9,-11-6-2,2 2 0</inkml:trace>
  <inkml:trace contextRef="#ctx0" brushRef="#br0" timeOffset="8575.6244">21583 2438 17,'19'-3'30,"-6"10"-6,2 13-5,-2 7-1,-1 1-4,-1 7-1,-9-6-4,4 2-1,-6-9-3,0-5-3,0-17 0,0 0-3,-3-10 1,10-11-2,3-4 1,3-5-1,5 4 0,0 0 0,3 7 0,-1 4 1,-2 7 1,-4 8 1,-3 18 0,-5 3 1,-1 4 0,0 6 0,-5 1-4,6-1-13,1-9-19,12 2-1,-5-17 0,12 3 1</inkml:trace>
  <inkml:trace contextRef="#ctx0" brushRef="#br0" timeOffset="8856.641">22076 2418 27,'0'0'33,"16"13"2,-6 6-1,2 1-20,11 11-6,2 1-1,4 4-3,-1-2-6,-1-5-8,-2-6-17,-4-3-10,-8-15 1,3-2-1</inkml:trace>
  <inkml:trace contextRef="#ctx0" brushRef="#br0" timeOffset="9034.6505">22330 2387 15,'-12'5'35,"-13"6"2,6 10-2,-11 7-14,-5 1-8,-1 7-4,-4-2-3,6-1-4,5-1-7,0-10-13,5-9-19,18-2 0,6-11-1,0 0 1</inkml:trace>
  <inkml:trace contextRef="#ctx0" brushRef="#br0" timeOffset="9416.672">22405 2089 33,'9'5'35,"9"15"1,-11 6-13,-4-2-12,1 2-1,-4-1-2,0-2-2,0-5-2,-4-10-2,4-8-1,3-17 0,3-2-2,4-4 1,2-4-1,1 1 0,9 0 0,-4 4 0,-2 7 1,2 11 1,-6 4 0,1 16 0,-2 2 1,0 6-1,-6 4-1,1 2-5,5 7-11,-3-2-21,-8-13-1,10 3 0,-10-7 2</inkml:trace>
  <inkml:trace contextRef="#ctx0" brushRef="#br0" timeOffset="9644.6842">22750 2150 24,'18'-5'37,"4"8"0,-4 0-3,7-3-17,5 0-8,-2 8-12,-2 0-26,-3-14-7,2 9 0,-12-3 0</inkml:trace>
  <inkml:trace contextRef="#ctx0" brushRef="#br0" timeOffset="10069.7099">23124 2139 48,'5'-20'31,"7"-1"-5,1 3-6,-9-6-3,5 11-4,-9-3-3,2 6-3,-2 0-1,0 10-3,0 0-1,0 0-1,0 22-1,0 0 0,4 7 0,-8 5 0,8 7 1,-1 0 0,3-5 0,-6 1-1,7-5 2,0-7-2,0-10-1,-7-15-10,0 0-28,13 7-1,-13-7 1,0 0-1</inkml:trace>
  <inkml:trace contextRef="#ctx0" brushRef="#br0" timeOffset="41605.7756">11005 5357 20,'-8'-19'24,"-6"-6"-9,0 0-1,0 0-2,-1 0-3,-2 3-2,-3 0-1,-3 3-2,-2 1-2,-5 4-1,-3 0-1,-5 6 0,-2 0 0,-1 2 0,-4 2 1,1 4-1,0 0 0,1 0 0,-1 0 1,5 6-1,1-1 1,3 0-1,1 0 0,4 0 0,4 1 0,1 1 1,2 1-1,0 3 1,1 1-1,-2 4 0,-1 0 1,-1 3-1,1 0 0,-2 2 0,0 3 0,3-4 0,0 1 0,5 2 0,1 2-1,0 0 1,4 1 0,3 2 1,-1 1-2,3 2 1,-1 0-1,1 1 1,1-1 0,1 0-1,-2-2 1,2 0-1,0-2 1,2 0 0,0 4 0,5-2 0,-5 0 1,5 3-1,0-3 0,0 2 0,0 3 1,4-3-1,-1-1 1,0-1-1,2-1 0,-2-1-1,3 1 1,1-2 1,2 0-2,2 1 1,-2-3 0,3 1 0,4-2 0,3 1 1,0-4-1,4 1 0,0-2 0,2 1 1,2-2-1,1 0 0,-1 0 0,4-3 0,-3 2 1,0-4 0,0 3-1,-1-3 1,4-3-1,1 1 1,2-3 0,3-2-1,1-2 1,-1 0 0,3-4-1,1 0 1,-2 0 0,-1-6-1,-2 0 1,-1-3-1,2 0 0,0-2 0,-3-1 0,0-2 0,-2-1 0,2 1 0,-6-3 0,2 0 1,-5-2-1,1 0 0,-2-1 0,0-5 1,0 0 0,-3-3-1,0-2 1,-2-4 0,-1 0 0,-4-3-1,-3-4 2,-2 0-2,-3-2 2,-1-3-1,-5 0 0,0 0 0,0-3 0,-8-2 0,-1-3 0,-7-3 1,0 0-2,-9 1 1,-4 2 0,-9 1 0,-9 5-1,-5 7 1,-3 6-3,-1 7-7,-2 3-21,10 13-4,-7 0-1,10 8 1</inkml:trace>
  <inkml:trace contextRef="#ctx0" brushRef="#br0" timeOffset="49753.6242">10413 2789 7,'0'0'30,"-18"-8"2,-1 28-6,-9 18-7,-2 11-5,7 17-4,-5 3-1,12 11-3,4 0 0,12 3-2,0-10-2,13-6 0,2-10-4,1-11-5,8-7-12,4-10-17,-5-19 0,9-5-1,-5-17 8</inkml:trace>
  <inkml:trace contextRef="#ctx0" brushRef="#br0" timeOffset="50025.6392">10500 3105 13,'8'8'31,"-8"-8"1,29 29 0,-8-7-20,5 2-5,8 7-2,-3-2-1,3 1-3,0 2-5,-7-4-12,-5-11-13,1 6-4,-23-23 0,21 15 12</inkml:trace>
  <inkml:trace contextRef="#ctx0" brushRef="#br0" timeOffset="50251.653">10837 3110 16,'0'0'33,"-27"-6"2,9 10-4,-7 6-12,-7 2-6,2 12-4,-6 1-2,4 7-1,-4-1-2,4 2-1,0 1-2,5-5-3,5-3-3,3-9-7,9-4-13,10-13-12,0 0-1,9-18 2</inkml:trace>
  <inkml:trace contextRef="#ctx0" brushRef="#br0" timeOffset="50710.6798">10754 2810 25,'-5'-16'30,"15"10"-1,6-3-14,1 2-5,8 4-3,0 3-2,-1 4-1,-4 4-1,-3 7-1,-7 2-1,-10 0 1,0 0 0,-8-1-1,0-1 0,0-3-1,8-12-1,-9 10 0,9-10 1,15 6-1,-1 0 0,2 1 1,2 3 0,-1 5 2,-4 4-1,-7 5 1,-6 1 0,-8-3-1,-2-1-3,-6-7-8,0-6-16,4-1-7,-3-16 0,15 9 0</inkml:trace>
  <inkml:trace contextRef="#ctx0" brushRef="#br0" timeOffset="51043.6974">11171 2810 18,'0'0'33,"12"13"2,-7 6 0,7 10-17,3 17-9,-3 7-3,4 15 0,-6 2-1,-1 7-2,-5 1-1,-4 0-1,-10-9-1,-3-8 0,-3-10-2,-3-13-1,2-6-4,-1-18-9,3-14-17,15 0-3,-20-21 0,20 3 0</inkml:trace>
  <inkml:trace contextRef="#ctx0" brushRef="#br0" timeOffset="51350.7158">11531 2670 38,'0'0'32,"0"0"-5,0 0-8,-8 19-6,-1 1-5,1 5-3,-3 5-1,-1 4 1,-1 2-2,3 1 0,0-8-2,2-2 1,1-4-2,4-7-4,3-2-18,10-5-13,-10-9 0,11-12 0</inkml:trace>
  <inkml:trace contextRef="#ctx0" brushRef="#br0" timeOffset="51784.7393">11693 3166 22,'21'4'29,"-4"-4"0,7 0-16,7 0-4,4 5-3,-2-2-6,-1 2-12,0 4-14,-9-9-3,1 6-1</inkml:trace>
  <inkml:trace contextRef="#ctx0" brushRef="#br0" timeOffset="52010.756">11721 3292 17,'0'0'31,"3"13"-3,10-6-3,2-3-5,13 1-4,-4-5-2,8 7-5,-1-2-12,2-1-30,-9-8-2,5 4-1,-10-6-1</inkml:trace>
  <inkml:trace contextRef="#ctx0" brushRef="#br0" timeOffset="52717.7938">12355 2992 22,'0'-10'29,"10"6"2,-1-1-12,4-2-6,8 7-5,2 0-3,1 3-2,0 3 0,-4 7 0,-8 3-2,-7 4 1,-8 1-2,-6 1 1,-3-5 0,-1-1-1,-1-3 0,4-3-1,10-10 1,7 11-1,8-6 1,10 1 0,5 6 0,4 4 1,0 6 0,-6 3 0,-6 4 1,-12 2 0,-10 3 0,-13-2 0,-11-4-1,-7-6-1,-3-2-1,0-11-3,1-2-3,2-7-8,5-7-14,13 4-6,-5-12 1,18 15 9</inkml:trace>
  <inkml:trace contextRef="#ctx0" brushRef="#br0" timeOffset="52952.8084">12764 3205 12,'8'-10'30,"13"15"1,-3 5-3,3 2-15,9 12-5,-4 2-3,2 2-3,0 5-6,-4-2-12,-6-11-15,6-1 0,-8-12-2</inkml:trace>
  <inkml:trace contextRef="#ctx0" brushRef="#br0" timeOffset="53169.8198">13096 3181 31,'0'0'33,"-17"0"2,0 4-13,0 8-6,-8 1-6,-2 6-2,-7 1-2,1 6-1,-5 1-2,2 1-3,3 0-3,0-7-5,11 0-13,4-1-15,0-15 0,18-5-1,-13-5 10</inkml:trace>
  <inkml:trace contextRef="#ctx0" brushRef="#br0" timeOffset="53656.8484">13109 2862 16,'5'-17'31,"1"-4"2,10 4-6,3 5-13,3 1-4,7 8-2,-4 3-1,1 12-2,-7 4-2,-7 12-1,-12 6-1,-5 4 0,-9-1-1,-3-1 0,0-3 0,-1-5 0,8-4 0,10-10 0,10-8-1,8-6 1,10 0 0,5-6 1,2 4-1,3-1 1,-2-1 0,-3 4 0,-11 0 0,-4 0 1,-6 0 0,-3 6 0,-9-6-1,0 0 0,0 0 1,0 0-2,0 0-2,0 0-9,0 0-25,9 10-1,-9-10 0,-10 0 0</inkml:trace>
  <inkml:trace contextRef="#ctx0" brushRef="#br0" timeOffset="61397.7289">10267 3735 26,'-16'7'32,"-18"10"0,-4 19-12,-1 22-5,0 17-4,7 21-2,1 7-2,16 12-1,10 0-2,15 1-2,8-12-3,7-18-6,8-15-9,6-16-20,0-27 0,10-12-1,-7-25 7</inkml:trace>
  <inkml:trace contextRef="#ctx0" brushRef="#br0" timeOffset="61748.7501">10504 4085 16,'10'-14'31,"-5"-12"-3,1-1-9,3 0-3,-5-1-1,7 6-3,-11 2-2,3 8-3,-3 12 0,0 0-3,0 0-1,-6 29-1,6-3-2,0 6-4,6 4-5,-2 0-13,2-4-15,9 2 1,-9-11-1</inkml:trace>
  <inkml:trace contextRef="#ctx0" brushRef="#br0" timeOffset="61946.7598">10340 4272 23,'-11'0'34,"27"0"0,6-4-8,12-1-13,14 5-5,7-5-3,3 5-7,7-3-17,1 5-14,-15-9-1,2 7 0</inkml:trace>
  <inkml:trace contextRef="#ctx0" brushRef="#br0" timeOffset="62389.7856">10524 4445 12,'-11'-10'29,"11"10"1,11-8-10,4 2-7,10 6-3,3-4-3,5 8-2,1 3 0,-3 6 0,-7 5-1,-7 3-1,-13 3-1,-10-1-1,-9-3-1,-8-7-1,0-2 0,-3-7-2,7-4-1,2-7 0,11-3-1,6-1 2,13 3 2,5 8 1,2 0 2,3 11 0,-4 5 2,-4 6 0,-10 7 0,-8 3-1,-13 1-2,-7-6-2,-5-4-5,-4-9-1,1-7-2,4-7-5,5-10-11,7 4-8,-2-13 1,17 19 16</inkml:trace>
  <inkml:trace contextRef="#ctx0" brushRef="#br0" timeOffset="62781.8082">10927 4231 47,'0'-17'35,"7"20"0,5 4-16,5 4-7,9 10-5,-4 5-3,5 5-1,1 1-3,-5-1-5,0 1-5,-6-4-14,-6-10-12,2 1-1,-13-19 1</inkml:trace>
  <inkml:trace contextRef="#ctx0" brushRef="#br0" timeOffset="63006.8196">11208 4209 13,'0'0'33,"-15"-7"1,7 17-1,-6 2-17,-6 2-6,-3 10-3,-5 1-3,-2 9 0,-2 0-2,4 2-2,0-3-1,0-6-5,8 2-8,7-7-15,0-13-6,13-9 0,0 0 0</inkml:trace>
  <inkml:trace contextRef="#ctx0" brushRef="#br0" timeOffset="63454.8463">11184 3960 2,'0'0'31,"9"-16"-1,5 16 1,-4-11-17,4 4-5,2 7-4,-2 0-1,-2 6-2,-12-6-2,10 21 1,-12-8-2,-3 2 1,-4-3-1,0-3-1,1 1 1,8-10-1,0 0 1,18 9-1,3-9 2,1 7 0,-1 1 2,2 5 2,-7 4 0,-5 5 2,-11 2-1,-12 1 2,-10-3-2,-2-1-3,1-5-7,-2-3-21,-1-13-9,14 0 0,-1-13-1</inkml:trace>
  <inkml:trace contextRef="#ctx0" brushRef="#br0" timeOffset="63885.873">11520 3824 31,'0'0'33,"27"21"1,-11 7-10,4 13-12,4 21-4,-7 11-1,-1 15-2,-11 8 0,-5 4-2,-16 2-2,-8-4-1,-5-3 0,-5-15-1,5-10-2,-4-16 0,12-11-4,-3-19-7,11-19-19,13-5-2,0-23 0,20-8 4</inkml:trace>
  <inkml:trace contextRef="#ctx0" brushRef="#br0" timeOffset="64280.8946">11851 3846 37,'5'-14'34,"3"5"-4,-8 9-7,0 0-7,0 0-4,-17 18-3,6 0-4,-5 3-2,3 4-1,-2 2 0,2 0-1,3-4-1,3-2-1,3-4-5,4-4-25,0-13-5,0 0-1,0 0-1</inkml:trace>
  <inkml:trace contextRef="#ctx0" brushRef="#br0" timeOffset="64942.9315">12068 4206 3,'0'0'28,"0"0"-2,11-6-6,8 10-6,9-1-4,5 3-6,5-1-5,6 1-8,-4-9-17,7 9-2,-17-15-2,4 9 20</inkml:trace>
  <inkml:trace contextRef="#ctx0" brushRef="#br0" timeOffset="65129.9427">12105 4346 24,'9'11'31,"5"-11"0,9 0-16,10 4-5,5-4-4,9 0-11,-2-12-22,10 12-3,-13-10-1,5 10 8</inkml:trace>
  <inkml:trace contextRef="#ctx0" brushRef="#br0" timeOffset="65516.9639">12832 4224 29,'5'-31'30,"3"1"-11,2-3-4,-2-5-2,1 5-1,-5-5-2,0 5 0,-4 0-1,0 9-1,0 2-2,-3 8-1,0 5-1,3 9-2,0 0-1,0 20-1,0 5-1,9 6 0,-4 6 0,1 6 0,2 6-1,0-5-6,3 1-8,-2-4-19,-4-12-1,2 0 0,-7-16 1</inkml:trace>
  <inkml:trace contextRef="#ctx0" brushRef="#br0" timeOffset="65710.9777">12663 4354 20,'0'0'30,"0"0"0,33-7-13,2 2-5,7 1-7,6 4-3,7 0-9,2 7-18,-11-7-5,3 12 0,-15-12 7</inkml:trace>
  <inkml:trace contextRef="#ctx0" brushRef="#br0" timeOffset="66162.0019">12800 4533 19,'0'0'29,"7"-15"-6,12 4-6,9 1-5,6 1-4,6 6 0,-4 3 0,0 4-3,-8 7 0,-10 5-1,-13 4 0,-8 0-1,-14 2 1,-4-2-3,-2-5 1,-1-3-3,2-2 0,7-7-1,15-3-1,0 0 1,0 0 0,26 0 0,-2 0 0,3 9 2,-4 1 1,-1 7 1,-8 4 0,-11 2 1,-15 2-1,-7 0 1,-11-5-1,-4-4 0,-4-3-2,-1-13-2,5 0-6,4-10-14,3-9-13,17 2 1,4-8-1</inkml:trace>
  <inkml:trace contextRef="#ctx0" brushRef="#br0" timeOffset="66668.0317">13276 4357 58,'0'0'37,"0"0"-1,0 0-14,0 0-17,0 0-23,0 0-17,0 0-1,10-15 0</inkml:trace>
  <inkml:trace contextRef="#ctx0" brushRef="#br0" timeOffset="67330.0691">13472 4142 31,'18'-13'20,"2"-2"-7,8 4-5,5 3-2,0 8-1,-2 5 0,-4 9 0,-10 6-2,-9 6-1,-8 1 1,-11 0-1,-3-3 1,-3-4-1,3-1-2,2-10 0,12-9 1,0 0 0,16 0 0,7 0 0,3 5 0,0 0 0,4 6 3,-7 6 0,-3 6 1,-13 4 0,-11 2-1,-13-3 0,-5-1 0,-8-4-3,-3-7-2,2-4-5,0-10-6,5-4-11,13-3-11,0-8 0,13 3 0</inkml:trace>
  <inkml:trace contextRef="#ctx0" brushRef="#br0" timeOffset="67577.083">13906 4234 21,'23'7'32,"-4"0"0,5 11-10,4 7-7,-1 0-5,4 7-2,-2-4-5,0-1-8,-2-3-11,-1-2-18,-11-12 0,7-2-1,-13-12 17</inkml:trace>
  <inkml:trace contextRef="#ctx0" brushRef="#br0" timeOffset="67775.0937">14210 4245 39,'-8'10'34,"-11"1"-1,-4 3-14,-3 10-6,-8-1-5,-1 7-3,-3 1-6,2-1-13,-3-6-20,13 0-1,-1-12 0,17-2 4</inkml:trace>
  <inkml:trace contextRef="#ctx0" brushRef="#br0" timeOffset="68173.1174">14231 3899 43,'11'-7'33,"-3"-5"0,14-1-18,-1 10-7,1 1-3,1 2-1,-6 5-2,-6 8-1,-8 4-1,-9 7-1,-7 2 1,-5 1 0,1-1 0,-1-1 0,1-3 1,9-3 1,8-8 0,9-3 1,9-5 0,7-3 0,3 0 0,3 0 0,-1-4-1,-1 1-1,-2 3 0,-5-5-4,-6 5-5,-6 0-23,-10 0-5,0 0 0,-13-5-1</inkml:trace>
  <inkml:trace contextRef="#ctx0" brushRef="#br0" timeOffset="68528.1376">13868 3960 21,'8'-19'32,"2"12"-2,-10 7-11,-24 16-3,0 10-6,-11 11-5,-3 12-2,-4 6-4,-3 3-1,1 2-8,6 1-20,-1-12-3,14-3 0,-1-19 7</inkml:trace>
  <inkml:trace contextRef="#ctx0" brushRef="#br0" timeOffset="68888.157">13094 4388 3,'-10'17'23,"-8"12"1,-17 5-15,-4 9-4,-6 6-2,-1 4-1,0-2 0,5 0-1,5-6 0,8-4-3,6-4-4,2-11-8,12 6-11,-8-17 1,16 5 23</inkml:trace>
  <inkml:trace contextRef="#ctx0" brushRef="#br0" timeOffset="69423.1886">14682 4224 26,'0'0'29,"0"-10"-6,12 5-5,8 3-5,4 2-4,8-3-5,2 3-6,3-7-6,0-1-11,3 8-11,-13-7-1,2 7 0</inkml:trace>
  <inkml:trace contextRef="#ctx0" brushRef="#br0" timeOffset="69648.2017">14710 4338 25,'28'0'16,"4"0"-3,9 0-4,5 0-8,0 0-16,9 8-8,-11-8-1,9 9 23</inkml:trace>
  <inkml:trace contextRef="#ctx0" brushRef="#br0" timeOffset="69893.2156">15265 4177 17,'-8'-17'32,"19"25"1,2 2 0,6 5-21,11 13-6,2 1-3,5 3 0,-2 2-4,-1-3-4,-2-3-6,-5-3-17,-10-13-5,2-3-1,-7-13 8</inkml:trace>
  <inkml:trace contextRef="#ctx0" brushRef="#br0" timeOffset="70081.2263">15607 4180 36,'0'0'34,"-28"5"0,6 5-12,-8 10-6,-10 0-6,-2 8-4,-4 2-2,-2 2-5,5-2-6,3-7-11,6-8-16,13 0-2,5-11-1,16-4 9</inkml:trace>
  <inkml:trace contextRef="#ctx0" brushRef="#br0" timeOffset="70501.2507">15567 3764 7,'-4'-18'31,"16"10"0,0-5 0,8 6-19,7 7-4,1 0-1,-1 12 0,-8 1-2,-10 10-1,-9 5-1,-9 3 0,-6-1-1,-4 0 0,0-3 0,5-4-1,11-8 1,15-2-1,10-9 0,9-4 0,7 0 1,3 0-1,-1 0-1,-4 0 1,-3 4-1,-12-4 0,-4 3-1,-7-3-3,-10 0-5,10 5-12,-10-5-15,0 0 0,0 0 0</inkml:trace>
  <inkml:trace contextRef="#ctx0" brushRef="#br0" timeOffset="85962.7959">12842 5291 32,'-25'-17'15,"-14"-1"-1,-1 4 0,-8 1-7,-1 2-1,-3 1-1,1 1-2,3-3 1,2 4-1,4 2 1,2 0-2,3 6 0,2 0-1,0 5 0,1 5 0,2 1 0,1 4-1,-1 2 1,3 0-1,-2 3 0,2 1 1,2 3-1,-3 3 1,3 0-1,2 4 0,1 1 0,2 4 0,2 3 0,0 1-1,5 0 1,2-2 0,0-1 0,3-2-1,2 0 2,1-1-1,1-1 0,1-1 1,2-1-1,-1 4 0,4 1 0,0 5 1,4-3-1,-1 0 0,2 1 0,2 2 0,2-3 0,2-2-1,2-1 1,3-5 0,2 1 0,4-3 0,2 2 0,4-5 0,2 2 1,4-1-1,3 0 0,2-2 1,0 1-1,2-5 1,0-1-1,-1-5 1,3-3-1,-2-3 1,-1-3-1,0-5 1,1 0-1,1 0 0,-1-9 0,0 2 0,1-3 0,0-1 0,0-3 0,-2 0 0,-1 2 0,-2-5 0,-3 3 1,-1-4-1,-4-2 0,1-1 1,-4-7-1,2 1 2,-1-7-1,-2 0 1,0-4 1,-3 0 0,-1 0 0,-6-5 0,0 2 1,-8-5-1,-3 0 0,-4-5 0,-2-1 1,-6-6-1,-5 0 0,-5-3 1,-1 2-1,-6-2 0,-5 7 0,-7-3-1,-1 4 0,-8 2-1,6 1-2,-1 6-4,4 0-8,7 3-22,9 11-4,-2 0 1,11 8-1</inkml:trace>
  <inkml:trace contextRef="#ctx0" brushRef="#br0" timeOffset="91729.5925">17800 4339 24,'20'0'31,"-6"8"1,10 6-14,2 11-8,2 5-2,6 7-2,-1 2-4,-1 2-10,-1-7-14,2 2-10,-12-11-1,3-3 0</inkml:trace>
  <inkml:trace contextRef="#ctx0" brushRef="#br0" timeOffset="91947.6048">18155 4335 13,'-7'-10'32,"7"10"-1,-20 3-7,7 1-9,1 6-5,-9 3-3,3 6-2,-2-1-3,0 2-5,5 2-14,5 2-16,-7-7 0,11 4 0</inkml:trace>
  <inkml:trace contextRef="#ctx0" brushRef="#br0" timeOffset="92433.6327">17971 4399 9,'-9'13'29,"-11"1"-6,-1 9-3,-3 5-5,-5 2-3,2 1-3,-2-2-3,5-3-4,3-3-3,5-7-11,6-13-15,10-3-4,0-10-1,13 1 11</inkml:trace>
  <inkml:trace contextRef="#ctx0" brushRef="#br0" timeOffset="92778.6529">18191 4059 8,'5'-17'27,"16"5"-2,-4 3-11,4 4-4,0 5-1,-5 7-2,-5 8-1,-11 9-1,0 1 0,-14 4 0,1-3-1,-2-1 0,7-5-1,8-8-1,12-5 0,10-7-4,6-8-7,5-2-18,4 10-6,-9-11 1,2 14 0</inkml:trace>
  <inkml:trace contextRef="#ctx0" brushRef="#br0" timeOffset="93123.6725">17620 4125 5,'-17'10'31,"0"18"1,-17 8-9,2 10-7,4 10-5,8 8-1,10 6-4,10-1 0,13-2-4,15-8-2,10-10-9,12-11-14,11-5-11,-4-20 0,9-4 0</inkml:trace>
  <inkml:trace contextRef="#ctx0" brushRef="#br0" timeOffset="93454.6917">18443 4020 12,'18'0'35,"-4"10"0,9 17-3,3 12-12,-6 10-8,1 13-1,-10 7-2,-4 10-4,-12-3-2,-8-3-3,-6-6-4,-8-13-6,2-9-12,-1-12-15,-1-19-1,12-11 0,-1-15 14</inkml:trace>
  <inkml:trace contextRef="#ctx0" brushRef="#br0" timeOffset="93691.7056">18747 3856 22,'8'-32'35,"5"15"0,-13 17-3,0 0-15,-10 5-6,-2 15-4,2 8-11,1 4-27,2 10-5,-9-9 1,11 12-2</inkml:trace>
  <inkml:trace contextRef="#ctx0" brushRef="#br0" timeOffset="94002.723">18919 4327 25,'15'0'32,"13"3"0,4-3-17,4 0-4,5 0-7,0-3-14,2 3-20,-13-7-1,2 7-1,-18-11 17</inkml:trace>
  <inkml:trace contextRef="#ctx0" brushRef="#br0" timeOffset="94189.7337">18965 4438 11,'0'0'34,"22"11"0,-4-11-4,8 5-18,5 0-28,-2-10-10,14 9-4,-13-13-3</inkml:trace>
  <inkml:trace contextRef="#ctx0" brushRef="#br0" timeOffset="94869.7729">19520 4345 10,'-6'-31'26,"-1"-12"-4,16 3-4,5-2-4,8 7-4,11 10-1,4 10-2,5 15 2,-4 15-1,-6 19-1,-12 7-1,-10 12-1,-15 6-1,-15 5 0,-10-3-1,-5-2-2,-5-10 0,1-14-2,3-6 0,5-17-1,8-12-1,10-8 1,6-9-2,7-5 3,4-1-2,8 1 2,7 3 1,4 7 0,5 7 2,1 12-1,-1 5 1,2 6-1,-2 5-4,0 0-16,-5-5-15,7 0-1,-8-9-1</inkml:trace>
  <inkml:trace contextRef="#ctx0" brushRef="#br0" timeOffset="95222.7928">19934 4339 26,'7'7'36,"3"1"1,11 9-5,5 8-15,-2 0-8,7 8-2,-2-1-5,0-1-6,0 1-9,-4-3-19,-10-11-5,1 2 0,-16-20-1</inkml:trace>
  <inkml:trace contextRef="#ctx0" brushRef="#br0" timeOffset="95478.808">20190 4345 20,'8'-15'37,"-8"15"-1,0 0 0,-22 6-18,4 13-4,-10 2-5,-3 15-3,-6 1-2,2 9-3,-1-3-5,1-1-11,2-9-23,10 0-1,1-18 0,9-5 0</inkml:trace>
  <inkml:trace contextRef="#ctx0" brushRef="#br0" timeOffset="101048.6027">17964 4978 5,'-20'-12'33,"4"28"2,-13 10-4,-5 18-11,9 24-5,2 8-3,13 19-2,10 4-3,18 3-2,9-3-1,17-8-3,8-11-9,4-19-9,2-22-20,8-13-1,-8-23 0,-3-8 0</inkml:trace>
  <inkml:trace contextRef="#ctx0" brushRef="#br0" timeOffset="102830.7031">18809 5438 12,'0'0'34,"0"0"1,22 0-2,-9 9-12,2 4-8,5 12-5,2 1-3,4 8-1,-1-3-2,-2 1-4,-4 1-6,-4-8-8,1-5-13,0 0-8,-16-20 0,17 11 0</inkml:trace>
  <inkml:trace contextRef="#ctx0" brushRef="#br0" timeOffset="103110.7197">19056 5466 18,'0'-13'32,"0"13"-3,0 0-7,-15 2-9,7 9-4,-8 2-3,2 9-2,-9 4-1,1 6 0,-8-2 0,1 7-1,-3-4 0,2 0-1,6-8-4,2-4-8,6-16-18,16-5-5,0 0 0,14-22-1</inkml:trace>
  <inkml:trace contextRef="#ctx0" brushRef="#br0" timeOffset="103517.7444">19077 5233 11,'6'-11'32,"-3"-7"1,12 3-11,4 5-6,-1 1-4,5 6-3,-4 3-3,-2 9-3,-8 4-1,-9 7-1,-4 3 0,-9 2 0,-2 1 0,-2-1-1,-1-4 0,3-2 0,7-4 0,8-15 0,13 8 0,6-8-2,8 0-7,2-3-19,-1-6-6,9 6-1,-8-7 1</inkml:trace>
  <inkml:trace contextRef="#ctx0" brushRef="#br0" timeOffset="103863.7622">19473 4989 34,'10'-8'35,"13"18"0,-4 16-14,3 9-6,3 25-7,-9 17 0,-4 20-2,-14 9-1,-11 9-1,-12-2-1,-6-6-4,-6-9-4,-1-21-9,-1-22-23,16-21-1,4-27 0,19-7 0</inkml:trace>
  <inkml:trace contextRef="#ctx0" brushRef="#br0" timeOffset="104529.8017">19908 5049 29,'8'-15'34,"1"18"0,-9-3-12,-16 27-9,2 4-8,-3 2-12,2 6-23,-6-7-2,11 3-2,-5-12 1</inkml:trace>
  <inkml:trace contextRef="#ctx0" brushRef="#br0" timeOffset="104781.8159">19990 5479 33,'20'-3'34,"-1"0"0,12 3-5,6 0-21,2-3-8,1 3-8,1-4-17,0 8-8,-14-9-1,-2 10-1</inkml:trace>
  <inkml:trace contextRef="#ctx0" brushRef="#br0" timeOffset="104962.8258">20044 5606 24,'0'0'35,"15"14"1,4-8-5,8-6-17,8 0-8,5 0-17,8 6-22,-12-18-1,4 7-1,-11-10 3</inkml:trace>
  <inkml:trace contextRef="#ctx0" brushRef="#br0" timeOffset="106780.9313">21378 5428 25,'-13'-33'33,"20"9"1,4 5-14,9-4-8,14 11-3,0 0-2,8 12 0,-9 5-3,-7 10-1,-13 8-2,-13 6-1,-14 6 0,-13 6-1,-8 0-1,-7-2 0,4-1-1,4-9 0,7-1-1,10-8 2,17-5 0,9-9 0,14-2 1,8-4-1,9 0-4,2 4-12,-1-8-14,8 4 0,-17-6 0</inkml:trace>
  <inkml:trace contextRef="#ctx0" brushRef="#br0" timeOffset="106998.9426">21686 5428 30,'23'5'35,"0"0"-1,6 12-4,2 5-18,-1 4-5,0 4-3,1 6-8,-8-5-10,-3-4-10,-1 0-11,-11-14 0,3-2-1</inkml:trace>
  <inkml:trace contextRef="#ctx0" brushRef="#br0" timeOffset="107220.9552">22009 5419 46,'-13'0'37,"-12"0"-2,-3 12-12,-1 10-9,-10 1-5,4 10-3,-3 0-4,3 1-3,5-1-5,4-6-15,-2-7-16,16-1-1,-2-14 0,14-5 8</inkml:trace>
  <inkml:trace contextRef="#ctx0" brushRef="#br0" timeOffset="112530.4994">18201 5111 4,'0'0'29,"0"-18"-3,8 8-7,3-2-5,8 2-4,6 2-2,0 4-3,6 4 0,-6 7-2,-2 7 1,-9 1-2,-8 7 1,-6 0 0,-8-1-1,-2-4 0,1-2 0,-1-5-1,10-10-1,0 0 0,0 0 0,16 7 0,0-7-1,0 0 1,-1 10 1,-4 4 1,-8 6 0,-8 1 0,-10 3-1,-7-2-3,-3-3-7,1-4-15,5-2-10,-1-13 0,20 0-1</inkml:trace>
  <inkml:trace contextRef="#ctx0" brushRef="#br0" timeOffset="112817.5159">18042 5501 31,'0'0'34,"18"0"1,7-5-14,16 5-9,5-5-3,12 5 0,-1 0-5,4 0-5,1 3-7,-10-1-18,-10-4-9,-2 6-1,-17-4 0</inkml:trace>
  <inkml:trace contextRef="#ctx0" brushRef="#br0" timeOffset="113314.5434">18241 5709 29,'-5'-14'32,"12"4"-7,2 0-7,7 1-5,8 1-2,4-1-2,4 9-2,-2-3-1,-2 11-2,-4 4-1,-7 7-1,-9 5-2,-13 5-2,-8 4-1,-11 0-2,-1 3 0,-5-9 0,4-2 0,-1-9 0,7-4 1,4-12 2,16 0 3,-8-11 0,17 1 2,6-3-1,3 1 1,7 2 0,0 5 1,3 5-1,-3 0 1,1 7-1,-7 1 0,-1 2-1,-2 4-1,-6-3-18,-10-11-18,14 13 1,-14-13-2,22-4 3</inkml:trace>
  <inkml:trace contextRef="#ctx0" brushRef="#br0" timeOffset="114181.5937">20654 5143 3,'7'-15'29,"5"8"1,0-7-10,5 2-6,9 4-3,2 0-3,7 8-3,-6 3 0,-1 7-2,-9 7 0,-7 7-1,-9 3-1,-9 0 0,-9 2 0,-3-4-1,0-3 0,-1-4-1,8-8 0,11-10 1,0 0-1,0 0 1,14 4 0,7-4 1,5 0 0,-3 0 1,-3 8 0,-3 4 1,-10 2 0,-7 5 0,-14-1-1,-6 0 0,-7-3-3,-1-5-5,6 0-14,3 0-14,0-10-1,19 0 0,-13 5 15</inkml:trace>
  <inkml:trace contextRef="#ctx0" brushRef="#br0" timeOffset="114491.6112">20552 5603 17,'0'0'33,"23"0"1,4 0-12,10 0-6,13 0-4,4 0-2,9 4-2,-1-4-4,-4 0-6,-2 0-7,-13 0-21,-9-8-6,-6 8 0,-19-3-1</inkml:trace>
  <inkml:trace contextRef="#ctx0" brushRef="#br0" timeOffset="115013.6409">20625 5907 13,'0'0'30,"0"-19"-6,7 5-3,5-1-5,6-2-4,12 7-1,-2-2-2,10 12-1,-7 0-1,3 12-2,-8 5-1,-7 8-2,-11 7 0,-13 4-2,-8 2 0,-14-1-3,-4-4 0,-5-4-1,-1-6 0,-3-9 0,4-10 0,1-11 0,11-4 3,4-5 0,9-3 1,8-2 0,9-1 1,9 7 1,9 3 0,7 10 2,1 2-1,4 7 1,-3 7-1,0 4 0,-5 3-2,-2-2-7,-4-2-16,-2 0-13,-8-14-2,8-3 1</inkml:trace>
  <inkml:trace contextRef="#ctx0" brushRef="#br0" timeOffset="115391.6637">21633 5199 44,'10'-13'27,"-10"13"-2,0 0-5,-13 22-6,-9 4-3,-9 5-3,-2 7-5,-5 7-6,-2-1-11,-7 0-21,13 7 0,-8-10-1,10 7 8</inkml:trace>
  <inkml:trace contextRef="#ctx0" brushRef="#br0" timeOffset="115806.686">20938 5784 60,'-17'22'23,"-5"2"-6,-8 8-5,-6 9-5,-12 5-2,1 5-1,1 2-3,2 0 0,4-7-1,6-5 0,6-5 0,9-11-3,8-4-5,3-1-18,-1-20-6,9 0 0,0-7 4</inkml:trace>
  <inkml:trace contextRef="#ctx0" brushRef="#br0" timeOffset="116507.7259">22281 5457 7,'19'0'30,"18"6"-1,-4-6-12,8 0-7,3 3-11,-1-6-13,4 6-13,-19-11-1,5 12 6</inkml:trace>
  <inkml:trace contextRef="#ctx0" brushRef="#br0" timeOffset="116752.7407">22327 5588 24,'20'11'33,"-5"-11"0,8 0-15,8 4-3,0-4-7,5 0-15,-5-10-22,12 6-4,-10-8 0,6 9 5</inkml:trace>
  <inkml:trace contextRef="#ctx0" brushRef="#br0" timeOffset="117292.7739">22905 5283 12,'4'-16'30,"16"10"1,-5-6-13,11 1-5,6 5-4,-1 2-2,4 4-2,-1 5 0,-7 7-2,-12 4-1,-8 5-1,-10 0 0,-10 1 0,-1-2 0,1-2 0,-5-4 0,5-1-1,13-13 0,0 14 0,11-9 0,14 2-1,0 1 1,4 4 0,-2 6 1,-5 4 0,-6 5 1,-9 3 0,-10 3 0,-14 1 0,-14-2 1,-6-1-1,-1-8-2,-4-5-5,1-7-9,7-2-19,5-16-2,19-1-1,6-11 5</inkml:trace>
  <inkml:trace contextRef="#ctx0" brushRef="#br0" timeOffset="117687.7944">23357 5441 15,'0'0'35,"0"0"1,11-6-1,-4 15-14,-7-9-8,18 26-5,-2-5-3,11 4-2,-6-1-1,8 2-2,-4-1-1,-1-1-5,1-2-2,-10-5-9,5-5-13,-7 0-7,-13-12-1,15 8 3</inkml:trace>
  <inkml:trace contextRef="#ctx0" brushRef="#br0" timeOffset="118064.816">23585 5427 11,'0'0'27,"0"0"-8,-18 16-4,5-1-3,-6 6-1,-4 3-2,-2 6 1,-5-1-2,1 6 0,0-4-1,-2 0-1,1-7-1,8 0 0,6-7-2,1-3-1,15-14 0,-13 15-1,13-15-1,-9 5 1,9-5 0,0 0-1,0 0 0,0 0 1,0 0-2,0 0-3,0 0-6,0 0-16,0 0-9,0 0-2,4-15 1</inkml:trace>
  <inkml:trace contextRef="#ctx0" brushRef="#br0" timeOffset="124562.7215">9311 4043 49,'-5'-10'34,"5"10"-9,0 0-4,0 0-7,0 0-5,-3 16-3,7 3-2,2 1-3,0 5 1,0 1-1,0 1 0,-2-4-1,4-5 1,-8-18 0,20 5 1,-1-25-1,8-12 0,7-18 0,9-7 0,7-9 0,5-3 0,-1 4 1,-2 10-1,-9 9 0,-10 12 0,-8 12 1,-7 13 0,-18 9 0,0 0-1,0 0 1,0 12-1,0-12 0,-12 13 0,12-13-1,-7 12 0,7-12 0,0 0 0,0 0 0,-9 9-2,9-9-4,0 0-17,-8 10-16,8-10-1,-10 13 1,10-13-1</inkml:trace>
  <inkml:trace contextRef="#ctx0" brushRef="#br0" timeOffset="125731.7904">17265 5303 11,'0'0'28,"0"0"-4,0 0-4,0 0-7,0 0-2,0 0-2,8 4-3,-2 6 0,0 2-1,1 8-1,1 2 0,5 3 0,-1 0-1,2-1-1,0-5 0,1-7 0,2-12 0,4-10 0,2-13 0,5-8 1,0-6 0,4-6 1,-1-1-1,-1 3 1,-6 7-1,-3 10 1,-5 2-2,-4 12 1,-12 10-2,0 0 1,0 0-2,0 0 0,0 0 1,0 0-1,0 0 0,9 7 0,-9-7 1,0 0-1,5 11-1,-5-11-10,0 0-28,4 14-1,-4-14 1,-9 7-1</inkml:trace>
  <inkml:trace contextRef="#ctx0" brushRef="#br0" timeOffset="127923.0204">14418 5310 12,'-39'-25'28,"2"11"-4,-18 4-10,-5 10-3,-5 8-3,-9 14-1,0 19-2,-1 15-2,1 18 0,3 12-1,12 15 0,9 9 0,13 9 0,15 1 0,18-2 0,18-7 1,19-5-2,19-14 0,22-15 0,17-21-1,17-24 0,11-22 1,8-23-1,2-28 1,-4-27 0,-10-21 1,-17-17 1,-26-10-1,-29-10 1,-38-6 0,-36 5 0,-29 12-1,-24 19-5,-13 19-18,-20 26-13,-14 12-1,8 31 0</inkml:trace>
  <inkml:trace contextRef="#ctx0" brushRef="#br0" timeOffset="133972.6903">18346 6740 31,'0'0'33,"-14"0"-3,-6 24-11,-6 10-4,1 20-4,-3 8-3,7 15-1,0 6-2,12 6-1,9-2-1,6-5-1,12-11-2,9-13-2,8-12-6,4-21-14,3-16-14,12-9-1,-6-10 0</inkml:trace>
  <inkml:trace contextRef="#ctx0" brushRef="#br0" timeOffset="134417.7157">18672 7107 8,'-17'-25'32,"17"4"1,-4-8-1,11 1-16,15 6-5,1-2-3,7 10-2,3 6-2,0 10 0,-7 10 0,-7 13-2,-16 7 1,-13 10-2,-14 5 1,-7 1-2,-7-2-1,-5-6-2,3-5 0,1-10-2,8-8 0,7-13 0,16-4-1,8 0 2,9-19 2,11 9 1,8 0 1,3 3 2,5 7 1,2 6 1,-5 5-1,-2 1-2,-6 5-7,-4 1-15,-8-8-13,5 2 1,-8-12-2</inkml:trace>
  <inkml:trace contextRef="#ctx0" brushRef="#br0" timeOffset="134638.7286">18906 7144 2,'0'0'31,"28"9"1,-11 3-1,7 5-16,1 5-6,2 2-6,-3-2-10,0-4-12,3 2-12,-14-16-1,5 3 0</inkml:trace>
  <inkml:trace contextRef="#ctx0" brushRef="#br0" timeOffset="134888.7421">19173 7132 17,'-18'0'37,"5"14"0,-8-2 0,-4 3-18,2 9-7,-7 0-4,3 4-5,-1 1-4,2-5-8,5-2-14,9-1-14,-5-9-1,11-2 1</inkml:trace>
  <inkml:trace contextRef="#ctx0" brushRef="#br0" timeOffset="135151.7577">19261 6733 17,'21'-5'35,"10"20"1,2 12-2,-3 13-18,3 16-5,-9 8-2,0 14-2,-15 3-2,-9 11-2,-15-3 0,-7-2-1,-8-12-1,-1-7-1,3-14-1,0-13-3,8-12-4,3-25-7,14-13-19,6-7-4,0-10 0,11-2 1</inkml:trace>
  <inkml:trace contextRef="#ctx0" brushRef="#br0" timeOffset="135618.7861">19678 6654 25,'0'-13'28,"0"13"-3,11-13-6,-11 13-3,0 0-6,-14 4-3,7 7-3,-4 4-1,0 6-2,-4 5 1,3 4 0,-3 1 0,5 0 0,-1-2 0,6-2 0,-1-6 0,3-6-1,3-4-4,0-11-13,0 0-18,3-10-1,-3-6 0,6 7 6</inkml:trace>
  <inkml:trace contextRef="#ctx0" brushRef="#br0" timeOffset="136054.8103">19854 7098 17,'13'8'32,"8"-4"-3,-1-4-8,8 0-7,6 0-4,3 0-4,2 0-6,-3 0-8,-2 0-14,-13-7-11,3 7 0,-12-4 1</inkml:trace>
  <inkml:trace contextRef="#ctx0" brushRef="#br0" timeOffset="136322.8248">19877 7195 30,'8'8'30,"7"-8"-10,11 4-4,6 1-6,5 0-2,8-1-7,-3-4-18,7 10-12,-13-14-2,5 4 0</inkml:trace>
  <inkml:trace contextRef="#ctx0" brushRef="#br0" timeOffset="136846.8546">20667 7167 32,'-14'-4'32,"1"4"-10,-2-2-4,-3-9-5,6-1-4,-1-6-4,10-2-2,3-6-1,4 2-1,9 1 0,5 2 0,5 3 1,6 8-1,0 4 1,0 11 1,0 4 0,-4 9 0,-8 3-1,-6 10 1,-11 2-1,-5 7 0,-13-1 0,-9 2-2,-9-2 1,-2-5-1,-6-3 0,3-6-1,2-9 0,6-9-1,9-7 1,11-4-1,13 4 1,5-17 0,11 9 0,8 1 0,7 5 1,3 2 0,1 6 0,-1 4 1,0 0 0,-3 1-1,-3-2 1,-2-4-2,-3 0-2,-7-7-8,0-4-18,4 6-6,-14-14-1,4 7 0</inkml:trace>
  <inkml:trace contextRef="#ctx0" brushRef="#br0" timeOffset="138221.0482">17595 6967 27,'0'0'18,"0"0"-1,11 8-2,-7 8-2,-1 3-3,2 6-2,0-1 0,1 3-1,0-7-2,-1-1 0,1-6-1,-1-2 1,5-11-1,2-4 1,3-7-1,3-8-1,3-7 1,9-7-2,5-8 0,8-2-1,-1 0 1,-2 6-1,-6 3 0,-3 8 0,-7 9 0,-7 10-1,-6 11-7,-11 6-20,0 0-10,0 3-1,0-13 0</inkml:trace>
  <inkml:trace contextRef="#ctx0" brushRef="#br0" timeOffset="146258.9251">1881 10839 21,'0'0'22,"-6"-8"-2,6 8-2,0 0-4,-15 0-1,15 0-4,-13 13-2,3-2-2,2 3-2,8 2-1,0-2 0,0 4-2,13-4 1,-3-2-1,1-7 1,10-5 1,-1 0 1,1-5 1,-6-3 1,-8-3 1,-7-2-1,0-1 0,-3 3 0,-12-3-1,1 5-1,-13-3-1,11 5-1,1 3-1,0 4 1,5 6-1,10-6 0,-13 21 0,13-8 0,10 3-1,-2-3 1,8-2 1,1-2-2,-6-5 2,2-8 0,5-3-1,-5-5 2,-4-4 0,-6 0-1,-3-3 2,-8 2-1,8-1 0,-4 8-1,-6 3 0,-2 7 0,-3 0-1,0 5 0,6 2-5,9-7-17,-16 6-18,16-6-1,0 0 1,12-3 0</inkml:trace>
  <inkml:trace contextRef="#ctx0" brushRef="#br0" timeOffset="147144.975">2967 10278 41,'-21'-33'33,"1"10"-6,-5 8-6,0 8-6,1 17-5,3 10-4,8 18-2,1 18-2,8 15-1,7 12 1,4 15-1,3 4 0,11 5 2,-8 1 0,1 2 0,-4-8 0,-6-1 1,-7-11-1,-2-7 0,-9-9 0,-5-8-1,-6-12 0,-3-12-1,3-13-1,1-11 1,-1-8-1,6-10-2,3-8-4,-2-9-15,8 0-18,10-2-1,0-7 0,4 3 0</inkml:trace>
  <inkml:trace contextRef="#ctx0" brushRef="#br0" timeOffset="148856.0743">3336 10742 8,'0'0'33,"13"0"2,11 17-3,34 34 2,-19-11-25,-3 1-3,2 7-2,-1-3-5,-3-6-8,-6-1-10,-4-3-16,-10-16-1,1-4 0,-15-15 12</inkml:trace>
  <inkml:trace contextRef="#ctx0" brushRef="#br0" timeOffset="149176.0918">3677 10799 28,'-7'-11'31,"7"11"-1,0 0-11,-15 14-6,4 3-5,-5 3-2,-4 9-2,-4 2-1,-3 7 0,-2 0-1,-1 0-2,3-2-4,0-9-11,3-10-17,14 0-1,-6-17-1,16 0 6</inkml:trace>
  <inkml:trace contextRef="#ctx0" brushRef="#br0" timeOffset="149471.1093">3697 10558 20,'0'-19'33,"-5"-6"1,14 4-8,3 4-11,4 0-4,4 10-2,-1 2-3,0 15-1,-5 6-1,-3 6-1,-11 5 0,0 2 0,-8 0-1,0 1 0,-1-4-2,1-7 0,3-2 0,5-8 0,10-4-2,5-5-3,10 0-6,1 3-19,5-7-7,6 8 0,-5-4 0</inkml:trace>
  <inkml:trace contextRef="#ctx0" brushRef="#br0" timeOffset="149828.1297">4208 10723 39,'0'0'36,"0"-9"-1,0 9-10,-4 16-7,1 3-6,3 13-5,0 6-3,3 7-1,-3 1 0,6 2 0,0-3-1,0-7 0,-3-6-1,2-9-2,-3-4-1,-2-19-9,6 11-15,-6-11-13,0-14 1,0 5-2</inkml:trace>
  <inkml:trace contextRef="#ctx0" brushRef="#br0" timeOffset="150188.1502">4041 10978 40,'0'0'34,"22"-3"-3,7-7-11,8 3-8,1 1-10,8 1-18,-6-7-15,13 8-2,-10-10-1</inkml:trace>
  <inkml:trace contextRef="#ctx0" brushRef="#br0" timeOffset="150492.1683">4517 10708 34,'6'-21'32,"14"9"0,-3 2-17,11-2-5,3 9-3,0 3-3,-4 10-2,-7 6-2,-6 4-2,-8 3 1,-9-2-2,-4-1 2,-5-4-1,-2-2 1,4-6-1,10-8 2,0 0 1,10 0 0,8 4 2,0 1 0,4 10 1,-5 2 1,-2 12 0,-11 4 0,-8 6 1,-8 0-2,-10 0 0,-8-7-3,-2-6-2,-2-6-6,1-11-15,3-9-14,11-6 0,2-10 0</inkml:trace>
  <inkml:trace contextRef="#ctx0" brushRef="#br0" timeOffset="150806.1853">4939 10814 45,'10'0'38,"9"5"0,0 8-7,2-1-16,7 12-6,-4-1-3,3 5-2,-1 1-4,-7-2-4,0-2-7,-7-7-11,-2-4-13,1-5-4,-11-9 1,14-4 2</inkml:trace>
  <inkml:trace contextRef="#ctx0" brushRef="#br0" timeOffset="151161.2073">5191 10807 50,'0'0'38,"-19"8"-3,7-1-8,-7 10-11,-2 2-6,-1 8-4,-6 2-2,5 0-2,-1 3-1,0-4-4,5-1-13,9-1-23,-5-18 1,15-8-2,-13 6 1</inkml:trace>
  <inkml:trace contextRef="#ctx0" brushRef="#br0" timeOffset="151434.2223">5519 10754 25,'0'-18'37,"0"18"0,0-13-4,0 13-11,10 15-8,-10 6-6,9 9-4,-5 5-3,4 6 1,-2 0 0,1-1-1,0-1-1,-2-6-1,1-7-6,-6-9-9,0-17-19,3 15-4,-3-15 1,-3-12-1</inkml:trace>
  <inkml:trace contextRef="#ctx0" brushRef="#br0" timeOffset="151731.24">5420 10939 61,'0'0'36,"0"0"0,13-17-19,8 17-7,2-8-3,10 4-7,4 4-8,3 0-22,2-5-6,6 5 0,-3-12-1</inkml:trace>
  <inkml:trace contextRef="#ctx0" brushRef="#br0" timeOffset="152122.2614">5972 10851 36,'-19'-15'30,"-5"-14"-4,12 0-11,9 2-7,6-1-2,12 6-2,4 6 0,11 7 0,1 9-1,6 10 2,-2 4-1,-4 9 0,-7 5-1,-7 11 1,-12-1-2,-11 6 0,-12-5-1,-8-2 1,-8-4-2,-3-5 0,0-7 0,3-8-1,7-7-1,8-11 0,19 5 1,-3-15-1,18 7 2,7 0 0,6 4 1,9 4 2,-3 6 0,3 6 1,-6 0 0,-2 5 0,-5-3-2,-6-2-3,-5-1-14,-1-1-22,-12-10 0,0 0-1,-12-17 0</inkml:trace>
  <inkml:trace contextRef="#ctx0" brushRef="#br0" timeOffset="152654.2911">3249 10324 24,'-25'12'32,"3"17"-4,-3 9-9,-6 13-6,10 17-2,4 12-2,15 12-1,4-1-1,15 4-2,11-6 0,6-6-3,7-5-6,-7-15-13,-7-16-18,4-2 0,-15-15-1,5-5 1</inkml:trace>
  <inkml:trace contextRef="#ctx0" brushRef="#br0" timeOffset="153290.3284">6307 10355 34,'0'0'33,"26"5"-2,-5 18-11,3 12-5,2 21-5,-2 12-3,-2 18 1,-4 4-2,-8 4-2,-10 1-1,-6-5-1,-10-8-2,-2-13-1,2-11-3,-5-21-7,4-12-19,8-10-7,-7-15 0,16 0 0</inkml:trace>
  <inkml:trace contextRef="#ctx0" brushRef="#br0" timeOffset="153882.3621">7082 10994 24,'-5'-22'32,"5"14"1,-7-10-15,-6-4-5,-2 2-4,-4-4-1,-3 7-2,-2 4-2,-7 6-2,-1 7 0,2 4-1,5 8-1,3 7 1,6 3-1,7 4 1,5-4 0,11-1 1,6-6-1,9-5 1,1-5 0,6-5-1,-1-12 0,0-7-1,1-9 0,-7-10-3,-1-4 0,-5-10-2,-2-5 1,-10-5 1,-1-1 0,-3 5 1,-7 7 2,2 9 2,-4 7 0,2 12 2,-2 7-2,9 16 0,-10 14 1,10 10-2,0 10 1,-3 12 0,3 12-1,0 10 1,0 5 0,6 2-1,-2-3-2,-1-9-6,6-10-17,6-7-12,-6-23 0,11-5-1</inkml:trace>
  <inkml:trace contextRef="#ctx0" brushRef="#br0" timeOffset="154203.3806">7246 10828 31,'16'15'34,"-4"-7"2,13 6-7,4 6-17,-2-1-2,4 6-3,0 1-1,-3 0-3,-3-1-3,-5-4-4,-2-1-7,-4-6-13,-4-7-11,2 1-2,-12-8 0</inkml:trace>
  <inkml:trace contextRef="#ctx0" brushRef="#br0" timeOffset="154560.4022">7547 10819 15,'0'0'29,"0"0"3,-14 0-11,5 8-4,-4 2-5,-4 10-1,-4-1-2,-1 9-1,-8-3-1,1 7-2,-2-4-1,5 0-1,-2-6-1,6-2 0,6-6 0,3-5 0,3-2-1,10-7-1,0 0-3,0 0-10,0 0-24,11-11-1,-11 11 0,13-11-1</inkml:trace>
  <inkml:trace contextRef="#ctx0" brushRef="#br0" timeOffset="155755.4693">7935 10797 9,'0'0'29,"0"15"1,0-15-11,24 0-5,2 3-3,4-3-3,11 4-2,2-4-1,4 5-3,-1-5-4,-1 0-2,-3 3-3,-11-3-7,-9 0-10,1 5-8,-23-5 1,15 0 13</inkml:trace>
  <inkml:trace contextRef="#ctx0" brushRef="#br0" timeOffset="156223.4962">7966 11010 12,'0'0'29,"0"0"-3,0 0-4,24 9-3,1-9-4,9 0-3,4-2-2,3 2-3,1-4-2,2 4-2,-7 0 0,-6 0 0,-9 0-1,-7 0 0,-4 0 1,-11 0-1,9 4 1,-9-4-2,0 0-2,0 0-2,10-6-6,-10 6-16,0-10-12,0 10-1,0 0 0</inkml:trace>
  <inkml:trace contextRef="#ctx0" brushRef="#br0" timeOffset="224231.2196">9140 10281 36,'-4'-28'31,"-10"-3"-8,-3 7-5,2 10-4,-5 11-5,4 12-2,1 16-3,3 16 0,3 13-2,9 15 0,0 10-1,6 14 1,5 8 0,3 5 1,3 1 0,0 4-1,0-7 1,-3-2-1,-5-7 0,-3-8 0,-6-12-1,-4-10 1,-7-9-2,-3-13 0,-6-10 1,1-7-1,-3-12 0,2-7-1,0-3-2,1-8-8,10-8-22,4 1-4,-4-12 0,13 7-1</inkml:trace>
  <inkml:trace contextRef="#ctx0" brushRef="#br0" timeOffset="225001.2633">9823 10328 35,'-18'15'31,"-15"7"-9,2 12-4,0 16-5,-3 11-2,9 15-3,4 7-1,15 8 0,3 0-2,13 4 1,8-9-1,6-6-1,0-12 0,4-15-1,-1-11-1,-5-12-4,0-7-15,3-9-21,-25-14 0,18-7 1,-15-10-2</inkml:trace>
  <inkml:trace contextRef="#ctx0" brushRef="#br0" timeOffset="226914.3737">10262 10687 22,'0'0'30,"3"-9"1,2-3-13,5-4-4,-5-4-2,6-5-3,-2-3-3,4 4 1,-6-4-1,1 7 0,-3 0-2,-1 6 0,-4 4-2,0 11 0,0 0 1,0 17-2,0 2 1,0 12-2,0 9 0,0 5 1,0 6 0,6 3-1,2-4 0,-2-2 0,4-5-2,-6-10-3,7-7-5,-8-11-15,-3-15-13,0 0 1,0 0 0</inkml:trace>
  <inkml:trace contextRef="#ctx0" brushRef="#br0" timeOffset="227208.3893">10125 10947 49,'10'6'34,"8"-6"-9,10 0-6,15-3-5,2-1-2,11 4-3,1-3-4,2 3-5,-3-4-5,-9 0-3,2 4-13,-10 5-15,-13-5-1,-4 0 1,-11 0 13</inkml:trace>
  <inkml:trace contextRef="#ctx0" brushRef="#br0" timeOffset="227672.4177">10293 11140 24,'-10'0'32,"10"0"-1,0 0-9,21-11-6,0 7-4,2-4-3,7 8-1,-1 0-2,4 0-1,-4 10-1,-1 5-3,-11-1 1,-7 6-1,-6 4-1,-8-2 0,-6 0-1,-5-2-1,-1-4 0,-5-7 0,5-1-1,5-8 0,11 0 0,0 0 1,3-12 1,12 7 0,7 5 1,5 0 1,-1 5 0,-2 7 1,-7 5 0,-8 8 0,-9 3 0,-7 2 0,-11-2-2,-8-5 0,-4 0-3,-5-14-2,5-2-5,-1-12-5,6-12-17,9 0-4,1-9 2,15 2 5</inkml:trace>
  <inkml:trace contextRef="#ctx0" brushRef="#br0" timeOffset="228019.4363">10874 10849 23,'0'-17'34,"13"17"1,-13 0-1,18 7-16,1 17-7,-5 4-4,7 9-2,-4 0-2,1 3-2,1-1-2,-5-7-5,3 0-5,-8-12-7,1-9-12,2-3-8,-12-8 3,14-13 4</inkml:trace>
  <inkml:trace contextRef="#ctx0" brushRef="#br0" timeOffset="228341.4556">11131 10832 39,'0'0'35,"0"0"1,-18-3-11,3 20-8,-7-3-7,1 13-4,-7 0-2,1 7-2,0-1-1,-4 3-3,4-2-2,2-7-3,8 0-7,-1-6-20,3-17-3,15-4 0,0-15 1</inkml:trace>
  <inkml:trace contextRef="#ctx0" brushRef="#br0" timeOffset="228827.4818">11090 10519 16,'0'0'30,"3"-9"-1,7-1-8,-1 5-6,3-5-4,8 5-2,4-3-2,4 8 0,-3 0-3,4 6-1,-7 4 0,-4 5-2,-7 1 1,-8 4-2,-9 1 1,-6-1 0,-2-4-1,-2-4 0,2-2-1,3-7 1,11-3-1,-10 0 1,10 0-1,17-6 1,-2 6 0,3 0 1,-2 3 1,0 9-1,-5-2 1,-4 7 0,-11 1 1,-6 1-2,-8-3 0,-6-3-7,4 0-13,3-6-17,-8-12 0,10 2-1,1-13 2</inkml:trace>
  <inkml:trace contextRef="#ctx0" brushRef="#br0" timeOffset="229382.5141">11761 10730 11,'0'0'34,"0"-13"0,0 13 0,0 0-16,-3 13-5,3 6-3,0 3-5,4 10 0,-4 2-1,4 9 0,-1 1-1,1-1 0,-4-1-1,6-4-1,-2-9-1,-4-4-1,5-4-2,-5-10-6,5-2-8,-5-9-21,0 0 2,0 0-3,-7-19 3</inkml:trace>
  <inkml:trace contextRef="#ctx0" brushRef="#br0" timeOffset="229752.5353">11600 10982 31,'21'5'32,"-1"-8"1,10 3-15,7 0-5,3 0-1,5 0-4,-3-3-2,1 3-2,-7-3-1,-3 3 0,-8-3-2,-7 3 1,-4-6 0,-4 6 0,-10 0 0,0 0-1,0 0 0,0 0-2,0 0-6,0 0-12,0-14-17,0 14-1,0 0-1,0-9 3</inkml:trace>
  <inkml:trace contextRef="#ctx0" brushRef="#br0" timeOffset="231048.61">12444 10570 38,'19'-10'29,"4"-8"-11,8-2-5,10 8-1,1 2-2,1 10-2,-5 7-1,-8 12-2,-10 3-1,-13 7-1,-11 1 0,-6-1-1,-8-5 2,2-6-2,-2-7 0,9-7 0,9-4-1,3-9 0,15 1 0,4 1 0,6 3-2,2 4 1,-2 7 0,-3 5 1,-7 7 0,-8 5 0,-13 1 0,-15 1 1,-8-1-2,-8-6-3,1 1-3,-2-12-6,5-1-9,5-1-13,1-12-2,17 6-1,-3-9 16</inkml:trace>
  <inkml:trace contextRef="#ctx0" brushRef="#br0" timeOffset="231383.6296">12429 11043 11,'0'9'34,"0"-9"3,25 8-1,7-8-18,7 0-4,15 0-3,4-4-2,5 4-5,-1-4-3,-3 1-4,-6 3-5,-10 0-18,-12-5-11,0 10-1,-17-5 1</inkml:trace>
  <inkml:trace contextRef="#ctx0" brushRef="#br0" timeOffset="231821.6543">12529 11289 11,'0'0'31,"-18"-20"1,29 12-1,6-3-16,7 0-3,10 7-4,0-2-1,4 9 0,-2 4-1,-4 8-2,-10 6 0,-12 8-1,-10 0-1,-13 6 0,-9-1-2,-10-2-1,-4-1-2,-6-6-3,4-5 0,-3-12-2,10-3-1,0-11 1,12-2 1,7-7 0,12-1 3,6-1 2,9 1 2,9 4 3,3 5 1,5 7 1,0 3 0,3 7 1,-3-1-1,-1 8 0,-6 1-3,-2-1-7,1-3-14,2-2-14,-13-12-1,9 4 0</inkml:trace>
  <inkml:trace contextRef="#ctx0" brushRef="#br0" timeOffset="232295.6817">13190 10906 57,'15'14'36,"0"-3"-1,2 6-15,10 10-8,-2-1-3,8 5-3,-5 1-1,1-3-3,-1 1-3,-8-5-4,5 0-3,-12-9-10,-4-8-18,4-1-2,-13-7 1,15-14-1</inkml:trace>
  <inkml:trace contextRef="#ctx0" brushRef="#br0" timeOffset="232660.7014">13527 10926 40,'0'0'35,"0"0"1,-14 0-7,14 0-16,-23 14-5,8 3-4,-7 2-1,-4 6-1,-7 2-1,1 5 0,-2 0 0,-1-2-4,7-1-6,1-7-16,4-10-11,23-12-2,-10 0 2</inkml:trace>
  <inkml:trace contextRef="#ctx0" brushRef="#br0" timeOffset="233062.7252">13503 10548 29,'9'-12'33,"2"-2"-2,4 2-11,7 0-4,-3 4-5,5 8-3,-3 5-1,-4 10-2,-8 2-1,-9 7-3,-6 3 1,-9 1-1,0-4 0,0-1-1,-5-4 1,6-4-2,4-4 1,10-11 0,0 0 0,22 9 0,0-9 0,3 0 0,3 6-7,-1 3-28,1-13-1,3 9 0,-14-11-1</inkml:trace>
  <inkml:trace contextRef="#ctx0" brushRef="#br0" timeOffset="233610.7565">14090 10796 20,'0'0'33,"7"-12"1,-7 12-6,0 21-10,-4-2-6,4 10-5,0 5-3,0 7 0,0 0-2,7 2 1,-4-4-1,1-5 0,2-7-2,-6-7-1,10-2-1,-10-18-9,3 9-5,-3-9-16,-5-12-3,5 12-2,-15-20 3</inkml:trace>
  <inkml:trace contextRef="#ctx0" brushRef="#br0" timeOffset="234027.7801">13926 11021 44,'9'2'33,"5"-4"-5,10 2-8,10 0-7,4-3-6,9 3-1,2 0-5,-2 0-17,-7 0-17,7 0-1,-17-7-1,4 7 2</inkml:trace>
  <inkml:trace contextRef="#ctx0" brushRef="#br0" timeOffset="234399.8019">14792 10911 36,'-11'0'23,"-9"-12"-2,3-2-4,-1-7-4,0-8-4,7-3-1,6-3-2,12 2-2,4-4 1,10 11-1,4 2 0,9 15 0,0 9 1,4 10-1,-11 7 0,-5 13-1,-12 9 0,-10 9-2,-11 3 0,-13 0 0,-9-1-3,-9-7-1,1-3-4,-3-11-2,6-9-1,1-14 0,15-6 1,4-6 2,18 6 2,4-18 3,14 8 4,7 6 4,5 4 0,5 0 2,-2 8-2,3 6 0,-5-1-3,-3 3-5,-4 3-12,4-1-19,-13-11-1,10 3-2,-13-10 7</inkml:trace>
  <inkml:trace contextRef="#ctx0" brushRef="#br0" timeOffset="234842.8271">15099 10868 37,'14'0'37,"-1"4"0,8 10 0,1 5-22,2-3-8,3 9-2,-2-4-3,-1 5-1,0-1-3,-7-5-3,-1 0-6,-6-8-12,-10-12-13,22 16-2,-22-16 1,20-5 12</inkml:trace>
  <inkml:trace contextRef="#ctx0" brushRef="#br0" timeOffset="235202.8471">15418 10900 36,'-5'-15'35,"5"15"-2,-9 0-10,-5 0-7,1 9-5,-9-1-5,-3 8-1,-5 2-3,-2 6 0,-2 0 0,0 1-1,0-2-1,3 2 1,3-4-1,3-1 0,5-6 1,3-4-1,8-3-1,9-7-2,0 0-5,0 0-22,2-11-6,12 3-2,-6-6 2</inkml:trace>
  <inkml:trace contextRef="#ctx0" brushRef="#br0" timeOffset="235528.8672">15527 10301 27,'15'3'33,"-1"2"-1,9 8-12,10 17-4,-2 4-4,5 20-3,-3 11-2,-4 15-1,-5 4-2,-7 8-1,-13 0-1,-4-2 0,-13-5-1,-2-8-1,-2-13 1,-3-7-1,-1-14 1,0-7-2,4-11 0,-2-12-3,7-2-6,-3-11-16,2-7-11,9-7 0,1-8 0</inkml:trace>
  <inkml:trace contextRef="#ctx0" brushRef="#br0" timeOffset="236149.902">16148 10103 18,'0'0'30,"0"0"-2,-12 7-9,0 7-5,-1 5-3,-1 10-3,-7 0-1,2 6 1,-4 0-2,6 1-1,-1-6 0,3 0 0,3-11-2,2-2 1,2-6-2,8-11 0,-7 12 1,7-12-1,-6 9 0,6-9-1,0 0 0,0 0-1,-9 9 0,9-9 1,0 0-1,0 0 0,0 0 0,0 0 1,0 0-2,0 0 1,0 0-2,0 0-7,0 0-22,0 0-8,0 0 2,17-9-2</inkml:trace>
  <inkml:trace contextRef="#ctx0" brushRef="#br0" timeOffset="237010.952">16492 11041 24,'0'0'31,"9"-9"-8,-9 9-4,8-15-6,-8 3-1,0-4-4,-7-4-2,-6-2-2,-5-3-1,-5 4-1,-5 5-1,-3 2 1,-1 8-2,-1 6-1,5 13 2,5 6-1,7 10 0,6 0 0,10 2 2,4 1-2,12-6 2,4 0 0,8-6-1,-1-9 0,6-7 0,-3-9 1,4-9-2,0-8 2,-5-10-2,-2-11 0,-5-9 0,-4-6 0,-8-2 0,2 2 0,-8 5 1,-4 5 0,-3 7 0,-5 9 1,3 13 0,-1 6 0,6 13-1,-12 0 1,12 0-1,-18 22-1,12 5 1,0 12 0,2 7-1,0 7 1,4 8 0,4-1 0,1-1 0,4-3 1,1-4-2,0-11 2,-1-7-2,-3-10 0,-3-10-3,7 1-10,-3-5-25,-7-10 0,11-12 0,-5 2 0</inkml:trace>
  <inkml:trace contextRef="#ctx0" brushRef="#br0" timeOffset="237334.9697">16765 10906 40,'10'8'36,"1"-3"1,9 11-5,5 4-19,-1 0-7,7 8-1,-2-3-1,4 1-1,-5 0-2,-1-1 0,-5-1-3,-3-6-1,-2-2-4,-5-10-7,3 0-12,3-1-11,-9-12 0,6 2 0</inkml:trace>
  <inkml:trace contextRef="#ctx0" brushRef="#br0" timeOffset="237712.9908">17137 10919 32,'0'0'27,"-10"-9"-6,10 9-5,-18 9-4,3 0-4,-3 6 0,-6-3-1,-2 9 0,-6 1-2,-3 6 1,-4 2-1,0 0-2,-1-1 1,5-2-2,4-5 0,8-4 0,5-3 0,7-6-4,11-9-9,0 0-25,11-6 0,6-1 0,-8-7 0</inkml:trace>
  <inkml:trace contextRef="#ctx0" brushRef="#br0" timeOffset="252110.5552">17530 10802 17,'0'0'21,"0"0"-1,14 5-3,-3-5-1,7 0-3,7 0-1,4-7-2,5 7-3,1-7-1,1 7-2,-1-5-2,-5 5 0,-2 0-1,-9 0-1,-4 5-3,-15-5-5,16 5-6,-16-5-13,0 0-7,10 5 0,-10-5 7</inkml:trace>
  <inkml:trace contextRef="#ctx0" brushRef="#br0" timeOffset="253033.608">17507 10992 27,'0'0'17,"0"0"-3,0 0-1,0 0-4,0 0 0,0 0-2,0 0 0,11 2-1,5-2-1,5 0 0,10 0 0,0 0 0,9 0-1,-1-2-1,1 2 0,-4 0 0,-5 0 1,-8 0 0,-5 0 0,-7 0 1,0 0 0,-11 0-1,0 0 1,0 0-1,0 0-1,0 0-1,0 0 0,0 0 0,0 0-1,0 0 0,0 0 0,0 0 0,0 0-1,0 0 1,0 0 0,0 0-2,0 0 0,0 0-2,-11 0-3,11 0-5,0 0-11,-7 0-16,7 0-1,0 0 1,0 0 6</inkml:trace>
  <inkml:trace contextRef="#ctx0" brushRef="#br0" timeOffset="257918.0452">18472 10705 9,'0'-19'26,"7"-1"-6,-4-10-5,3-4-3,-3 0 0,1 1-1,-4 2-1,0 2-1,6 7-1,-10 2 0,4 10-2,0 10-1,0 0-1,0 0-1,-9 7-1,9 10 0,-3 10 0,0 3 0,3 8-1,0 6 1,0 6 0,0-1 0,0-2 0,0-3-1,0-6-1,6-6 0,-3-9-1,2-5-5,-5-18-10,0 0-19,11 0-2,-11-15 0,0 15-1</inkml:trace>
  <inkml:trace contextRef="#ctx0" brushRef="#br0" timeOffset="258306.0659">18241 10965 11,'0'0'32,"0"0"2,0 0-8,14 6-6,17-6-5,6 0-5,16 0-1,9-4-3,9 4-2,2-3-4,-3 3-2,-5 0-5,-14 0-6,-6 0-13,-12 8-11,-22-8 0,-11 0 1</inkml:trace>
  <inkml:trace contextRef="#ctx0" brushRef="#br0" timeOffset="258797.0958">18382 11159 50,'0'0'27,"0"0"-4,15-16-6,2 16-3,2-6-4,10 6 0,-3 0-2,5 9-2,-3-2 0,-3 8-3,-6 2 0,-7 1-2,-12 2 0,-10 0-2,-4 1 0,-6-5 0,-4-2-1,1-5 0,1-3-1,5-6 1,8 0 0,9 0 0,0 0 1,18-15 1,1 15 1,4 0 0,4 11 1,-3 5-1,-7 2 1,-6 5 0,-11 3-1,-11 0 1,-7 2-2,-10-6 0,-6-4-1,-2-10 0,4-5-1,-2-9-1,7-1-2,2-8-4,12-2-4,5-2-13,4-7-10,14 6 1,-1-10-1</inkml:trace>
  <inkml:trace contextRef="#ctx0" brushRef="#br0" timeOffset="259222.1182">19008 10768 23,'0'0'35,"13"0"2,2 3-3,5 6-16,-3 7-7,6 7-4,-4 0-2,3 7-3,-4-1-1,-1 3-2,-1-3-2,-7-2-4,1-5-4,-6-6-7,4-4-12,1-1-7,-9-11 1,0 0 7</inkml:trace>
  <inkml:trace contextRef="#ctx0" brushRef="#br0" timeOffset="259641.1425">19261 10767 4,'0'0'30,"0"0"2,-16 17-6,4-2-8,-4 8-6,-4-1-2,-3 11-2,-4-3-1,3 2-2,-3-4-2,4-2-1,6-7-1,4-2-2,0-6-3,13-11-15,-10 0-16,10 0 0,11-22 0</inkml:trace>
  <inkml:trace contextRef="#ctx0" brushRef="#br0" timeOffset="260102.1705">19238 10351 33,'16'-11'29,"11"6"-6,1 1-4,1 4-4,0 0-4,-10 5-2,-3 5-3,-12 1-2,-8 4-1,-9-2-1,-3 0 0,-3-3-1,2-1 1,2-4-2,15-5 0,0 0 1,0 0-1,24-4 0,3 4 0,2 0 1,2 4-1,0 9 1,-6 3 0,-10 2 0,-10 3 1,-9 3-1,-9-2 0,-9-4-2,-7-4-4,4-5-9,-2-6-18,2-6-5,11-1 1,1-9-1</inkml:trace>
  <inkml:trace contextRef="#ctx0" brushRef="#br0" timeOffset="260530.1943">19795 10618 29,'0'0'36,"0"-16"1,0 16-4,4 15-13,-4 2-7,5 11-5,-2 5-3,3 9 0,-2-1-2,1 3 0,0-3-2,-2-5 0,0-5-2,-3-6-1,0-5-3,0-20-9,-3 10-14,3-10-12,-7-10 1,7 10-1</inkml:trace>
  <inkml:trace contextRef="#ctx0" brushRef="#br0" timeOffset="260887.2141">19650 10808 30,'11'-9'36,"14"9"-1,5-3-11,3-5-6,13 8-5,-5 0-2,5 0-4,-5 0-1,-2 2-3,-10-2-1,-7 6-3,-5 0-11,-3-6-27,-14 0 1,0-9-1,-4-4-1</inkml:trace>
  <inkml:trace contextRef="#ctx0" brushRef="#br0" timeOffset="261391.2431">20443 10422 41,'17'-11'31,"4"-2"-10,6-1-4,5 6-3,2 1-3,1 7-4,-5 5-1,-5 4-2,-12 4-1,-13 4 0,-9 3-1,-9 2 0,-9-3-1,2 0 0,1-5-1,6-4 0,18-10 0,-6 14-1,20-14 0,10 4 0,8-2 0,4 4 1,-1 2 0,-1 6 0,-5 3 1,-12 3 0,-10 3 0,-11-2 0,-12 1 0,-10-4 1,-5-3-2,-4-5-3,3-2-3,0-8-8,7-2-16,12 2-6,-3-9 0,16 9-1</inkml:trace>
  <inkml:trace contextRef="#ctx0" brushRef="#br0" timeOffset="261709.2621">20317 10882 11,'0'0'35,"24"7"1,7-7 1,6-3-16,17 6-7,2-3-3,10 0-4,-1 3-3,1-3-3,-4 0-3,-6-7-8,-4 7-11,-9 0-17,-15-7 1,-6 7-1,-22 0 8</inkml:trace>
  <inkml:trace contextRef="#ctx0" brushRef="#br0" timeOffset="262153.2863">20458 11121 33,'17'-6'32,"3"-4"-4,10 1-7,9 9-3,-4-6-5,4 14-1,-9 4-3,-6 6-3,-15 4-1,-9 6-3,-19 0 1,-7 1-2,-10 1 0,-8-3-2,1-6-1,1-9-3,5-2-1,3-10 0,15-5-1,6-7 1,13 0 1,7-2 1,8 1 3,8 2 2,6 6 3,4 5 0,-1 5 2,2 6-1,-3 2-1,-6 1-2,2 6-13,4-2-24,-14-15-2,10-3 1,-3-6-2</inkml:trace>
  <inkml:trace contextRef="#ctx0" brushRef="#br0" timeOffset="262644.3157">21090 10669 34,'19'17'37,"-1"-3"-1,11 12-2,1 4-22,1 1-4,6 6-3,-3-2-4,-5-3-6,0-2-6,-11-5-11,-4-11-14,3 1-2,-17-15 1</inkml:trace>
  <inkml:trace contextRef="#ctx0" brushRef="#br0" timeOffset="263018.3355">21457 10686 25,'-23'-7'35,"6"17"1,-12-1-3,-8 6-16,1 8-7,-8 5-4,1 4-2,-2 0-4,5-1-2,4-1-3,7-9-5,14-3-14,15-7-13,0-11 0,19-19 1</inkml:trace>
  <inkml:trace contextRef="#ctx0" brushRef="#br0" timeOffset="263354.3562">21437 10315 25,'24'-8'35,"-1"-2"1,7 10-3,3 0-18,-6 6-6,-5 7-4,-13 3-2,-9 6-1,-15-1 0,-3 3-1,-7 0 0,-1-4-1,2-4 1,11-3-1,13-4 0,8-9-4,19 7-4,4-7-13,2-4-15,11 10-1,-3-6 1</inkml:trace>
  <inkml:trace contextRef="#ctx0" brushRef="#br0" timeOffset="263743.3778">21936 10587 43,'0'0'36,"0"0"1,11 0-12,-11 19-9,0 1-5,3 11-5,-3 2-2,0 9 1,0 1-3,9-2 0,0-4-3,-3-4-2,2-5-8,-4-9-22,-4-19-5,0 0-2,0 0 1</inkml:trace>
  <inkml:trace contextRef="#ctx0" brushRef="#br0" timeOffset="263793.3811">21754 10779 31,'13'0'35,"5"0"2,19-4-12,10 4-9,2-4-4,10 4-6,1 0-14,5 0-26,-16-12-1,4 4-1,-13-8-1</inkml:trace>
  <inkml:trace contextRef="#ctx0" brushRef="#br0" timeOffset="264356.4134">22427 10583 14,'-15'-26'34,"13"8"0,-3-5-3,5-4-10,7 3-6,4-4-5,13 8-2,4 4-3,13 11-1,0 5-1,2 15 0,-12 7 0,-8 11-2,-16 8 1,-17 9-1,-12 0 0,-15 0 0,-11 0 0,-4-6-1,7-5 0,8-7 0,8-10 0,10-10-1,8-5 1,11-7 0,0 0-1,23-12 1,2 5 0,6 2 0,3 1-1,0 8 1,5 3 0,-4 3-1,-1 6-2,-14-6-8,1 7-16,-5-2-12,-4-12 0,3 0-1</inkml:trace>
  <inkml:trace contextRef="#ctx0" brushRef="#br0" timeOffset="264787.4373">22830 10650 34,'19'0'38,"1"5"0,-1 7 1,2 5-22,-4-3-8,2 7-3,-5 4-3,1 2-1,1 0-4,-9-6-2,5 4-5,-4-11-6,5 1-10,0 0-13,-13-15 0,20 0 1</inkml:trace>
  <inkml:trace contextRef="#ctx0" brushRef="#br0" timeOffset="265206.4616">23121 10634 20,'0'0'35,"-13"-6"0,0 15-3,-3 4-12,-15 2-7,2 9-4,-8-2-3,2 5-1,-3-1-2,9 0-1,0 0-1,1-7 0,10-3 0,3-4-1,15-12-1,-13 9-6,13-9-17,0 0-14,7-12 0,5 8-1</inkml:trace>
  <inkml:trace contextRef="#ctx0" brushRef="#br0" timeOffset="265602.4844">23464 10514 13,'9'-9'32,"-9"9"4,11 14-4,-8-5-12,2 12-7,-5 2-2,10 9-2,-5-1 0,0 3-3,-8-2-2,3 2-2,-4-5-1,4-3-2,0-2-3,0-11-6,4 4-11,1-3-18,-5-14 1,18 6 0,-18-6 2</inkml:trace>
  <inkml:trace contextRef="#ctx0" brushRef="#br0" timeOffset="265986.5059">23334 10655 32,'0'0'35,"0"0"0,19-3-11,5 3-6,-2 0-5,19 3-3,-7-3-1,13 5-3,-2-5 0,0 2-2,-6-2-1,-4 0 0,-9 0-1,-6-2-1,-5 2 0,-15 0 0,0 0 0,0 0-2,0 0-5,0 0-20,-13-11-14,13 11-1,-14-4 1</inkml:trace>
  <inkml:trace contextRef="#ctx0" brushRef="#br0" timeOffset="266758.5525">24276 10555 10,'0'0'33,"0"0"1,0 0-9,30-48-6,-41 36-6,-12 7-3,3 0-2,-11 8-2,0-3-2,-1 12-2,-2 3-2,-2 5 1,14 3 1,3 5 0,11 1 1,12 2-1,14-1 1,2-1 0,-20-29 0,77 50 1,-30-32-2,-1-8 1,-46-10-1,70 7 0,-70-7 1,48 0-1,-48 0 0,0 0-1,0 0 1,0 0-1,0 0 0,0 0-1,0 0 0,0 0 0,0 0 0,0 0 0,0 0-1,0 0 1,0 0 0,0 0 0,0 0 0,0 0 0,0 0 1,0 0-1,0 0 0,0 0 0,0 0-4,0 0-11,0 0-26,0 0 1,0 0-1,0 0 0</inkml:trace>
  <inkml:trace contextRef="#ctx0" brushRef="#br0" timeOffset="283269.3007">1764 13433 45,'0'0'29,"-4"-15"-3,4 15-4,-5-14-4,5 14-5,-16-15-2,16 15-3,-21-10-2,11 7-2,0 3-2,-1 4-1,11-4-1,-17 12 0,11 0 0,6 0 0,0 5 0,6-3 0,4-2 0,-1 0 0,0-6 1,7 0 0,1-6 1,-5-4 0,-12 4 1,14-17-1,-14 2 1,7-2 0,-13 5 0,3-2-1,-10-1-1,0 7 0,-2 2 0,2 6-1,13 0 0,-21 9-1,21-9 1,-16 20-1,16-10 1,10 2 0,-1 0 0,3-3 0,-2-4 1,3-5-1,0 0 0,5 0 0,-3-5 0,-3-4 0,-9-4 1,7-2 0,-10-1 1,-7 2 0,1 4-1,-9 2 1,-1 1 0,2 7-1,14 0-6,-23 8-17,13 4-20,7 0-1,3-12 1,13 14-2</inkml:trace>
  <inkml:trace contextRef="#ctx0" brushRef="#br0" timeOffset="284082.3471">2651 12752 64,'-12'-33'28,"-1"6"-4,0 11-6,-5 2-5,5 14-4,-8 9-2,9 17-3,-4 11-2,6 18 0,10 11 0,0 16 0,0 12 1,10 17 0,-1 3 0,0 8 0,3-4 0,1 3 1,-7-4-2,-2 3 0,-10-7 0,-1-11-1,1-10 0,-6-9 0,-1-9-1,-3-13-1,3-15-1,-8-20-5,15-9-11,6-17-22,-16-17-1,16-4 0,-5-14 1</inkml:trace>
  <inkml:trace contextRef="#ctx0" brushRef="#br0" timeOffset="284504.3712">2526 14655 21,'0'0'35,"0"0"1,-11 7 0,11-7-16,0 0-6,17-4-4,3 4-2,2-7-4,5 1-4,4 6-13,9 0-24,-15-9-2,9 9 0,-12-6-1</inkml:trace>
  <inkml:trace contextRef="#ctx0" brushRef="#br0" timeOffset="285013.4007">2899 14682 37,'-13'-23'33,"16"9"2,7-8-15,-1-3-8,7 7-3,-1 0-1,9 10-2,-5 5-1,3 13 0,-10 6-1,-3 11-1,-9 2 0,-5 0 0,-5 2-2,-3-2 0,-8-2-1,-4-8-2,0-7 0,-5-9-1,8-6 1,4-6-1,5-2 2,6-2 0,7-1 2,7 6 1,8 2 1,10 9 0,0 6 1,3 9-1,-4 1 0,2 2-1,-2-1-2,-2-5-3,-1 1-15,-2-10-22,-14-15 0,6-2 0,-11-13 0</inkml:trace>
  <inkml:trace contextRef="#ctx0" brushRef="#br0" timeOffset="285540.4318">2818 12571 32,'0'0'37,"-10"0"0,10 0-4,0 0-14,13 0-6,5 5-6,4-5-4,3 0-10,3 0-17,3 6-13,-9-9-1,3 3-1</inkml:trace>
  <inkml:trace contextRef="#ctx0" brushRef="#br0" timeOffset="285971.4551">3125 12581 12,'0'0'30,"18"-5"0,-8-7-11,-3-2-5,8-1 0,-6-7-3,1 6 1,-4-3-3,3 6 1,-9 0-3,0 13 0,0-11-2,0 11-2,-3 19 0,3-3-2,-4 7 1,4 3-2,0 3 1,0 5 0,3 0 1,4-3 0,-4-2 0,1-4 0,-1-6 0,0-4 1,0-5-1,-3-10 1,5 9-2,-5-9 0,0 0-1,0 0-6,0 0-28,10-8-8,-10 8 0,-7-11 0</inkml:trace>
  <inkml:trace contextRef="#ctx0" brushRef="#br0" timeOffset="288561.6503">3565 13193 37,'-6'-15'35,"6"15"-2,-30 3-6,-1 10-6,0 21-5,-10 4-5,9 21-3,-1 5-2,15 11-2,4 2 0,14 1-2,14-4 0,16-9-1,7-11-1,3-14-5,10-9-6,-9-13-25,2-15-6,-2-6 1,-11-8 0</inkml:trace>
  <inkml:trace contextRef="#ctx0" brushRef="#br0" timeOffset="288959.672">3887 13440 50,'0'0'39,"16"7"0,-1 8-2,7 16-21,-2 1-9,6 9-2,3-2-3,2 2-3,0 0-6,-8-10-10,0-8-19,-4-5-5,-4-15 1,-2-3-1</inkml:trace>
  <inkml:trace contextRef="#ctx0" brushRef="#br0" timeOffset="289356.6945">4180 13462 51,'0'0'39,"-23"2"-1,6 10-8,-3 9-12,-8 0-7,3 9-5,-9 2-2,3 2-2,-1 2-3,0-5-3,6-1-5,1-9-15,3-5-15,12-2-2,10-14 1,0 0 0</inkml:trace>
  <inkml:trace contextRef="#ctx0" brushRef="#br0" timeOffset="289757.7186">4182 13159 24,'0'-24'36,"8"7"0,6-3-6,3 1-12,6 12-6,-4 4-3,2 9-4,-8 5-1,-2 8-1,-11 2-1,0 3 0,-11 1 0,1-3-1,-2-3 0,0-3-1,5-3 1,7-13-1,5 10 0,7-10 0,6 5-1,5-5-8,6 0-29,5 6 0,-6-9-1,6 8 1</inkml:trace>
  <inkml:trace contextRef="#ctx0" brushRef="#br0" timeOffset="290164.7411">4635 13423 33,'6'-16'38,"-6"16"-1,0 0 1,0 11-21,0 10-7,0 2-3,3 11-3,-3 1 0,5 7-1,-2 1-1,1 0 0,0-8-3,-2-4-2,5-3-4,-7-14-10,6-5-16,-6-9-7,0 0 0,0 0 1</inkml:trace>
  <inkml:trace contextRef="#ctx0" brushRef="#br0" timeOffset="290219.7446">4489 13641 39,'0'-10'37,"14"10"-1,6-2-13,7-4-7,13 6-6,1-7-2,8 7-2,-1-5-3,-1 5-1,-9-4-3,-7 4-5,-4 0-19,-8 0-13,-19 0 1,9 0-2</inkml:trace>
  <inkml:trace contextRef="#ctx0" brushRef="#br0" timeOffset="290988.7894">5087 13251 42,'14'-6'32,"-2"-7"-4,3 0-10,11 7-6,1 0-6,2 6-1,-4 6 0,-4 8-2,-9 5 0,-8 8 0,-8 0-2,-5 2 0,-7-3 0,5-3 0,-6-4-2,8-7 1,9-12 0,9 10 0,10-10 0,9 8 1,4 1 1,1 7 1,-2 8 0,-6 3 1,-10 4-1,-12 8 1,-15-4-2,-10 0 1,-9-9-2,-5-6-1,1-5-1,4-6-2,4-3-2,4-9-6,14 3-3,9 0-12,-7-15-10,23 11-2,1-9 2</inkml:trace>
  <inkml:trace contextRef="#ctx0" brushRef="#br0" timeOffset="291440.8152">5551 13425 35,'11'0'36,"2"0"0,9 17-2,3 9-20,2 3-6,5 8-2,-2 0-3,-1 4-5,-2-3-6,-8-7-9,-6-12-18,2-3-2,-15-16-1,9 0 4</inkml:trace>
  <inkml:trace contextRef="#ctx0" brushRef="#br0" timeOffset="291497.8176">5823 13395 25,'0'0'37,"-22"3"0,10 13-3,-10 3-13,-3 3-9,1 12-4,-4-1-3,0 4-2,1 1-2,5-5-1,3 0-3,0-6-5,10-4-10,0-4-21,9-19 1,-6 14 0,6-14 0</inkml:trace>
  <inkml:trace contextRef="#ctx0" brushRef="#br0" timeOffset="291895.8421">6036 13376 41,'0'0'36,"0"0"1,5 23-4,0 4-18,-5 2-7,5 12-3,0 0-1,4 9 0,-2-5-1,1 3-2,3-6-1,-5-9-4,6-5-4,-10-15-14,-2-13-16,0 0-2,0 0 2,0-20 2</inkml:trace>
  <inkml:trace contextRef="#ctx0" brushRef="#br0" timeOffset="291948.8439">5957 13641 23,'0'0'34,"0"0"1,19-5-3,1-1-16,6-2-7,8 0-9,6 2-12,3 2-21,-5-5-1,5 3-1,-6-7 1</inkml:trace>
  <inkml:trace contextRef="#ctx0" brushRef="#br0" timeOffset="292398.8706">6527 13548 4,'-31'-14'54,"22"-8"-36,-4-3-7,5-7 1,8 3-1,0-6 0,9 12 0,3-2 0,10 16 0,0 3-1,6 14-2,-4 6-3,1 17 0,-10 9-1,-8 6-1,-7 3-2,-13 1-1,-5 1-1,-8-6-2,-5-1-2,-3-18-2,1-8 0,1-15 1,11-3 0,2-11 1,10-2 3,9-5 1,7-3 4,11 6 0,4 7 2,9 8 0,-4 0 1,7 8-1,-5 1-1,-2 4-3,-2 4-9,0-1-29,-10-12-1,4 2 0,-19-6 0</inkml:trace>
  <inkml:trace contextRef="#ctx0" brushRef="#br0" timeOffset="292923.8987">6804 13051 51,'38'13'37,"4"12"-1,7 16-14,1 22-7,-10 10-3,-6 19-3,-12 5-2,-16-1-3,-12-7-2,-13-8-1,-12-12-1,-6-16-3,3-14-1,0-21-6,12-6-10,4-12-19,3-11 0,12-2 0,5-11 0</inkml:trace>
  <inkml:trace contextRef="#ctx0" brushRef="#br0" timeOffset="293516.9342">7643 13605 45,'-8'-16'32,"-9"-7"-9,-4 6-5,-4 5-5,-3 0-3,0 9-3,0 6-1,6 12-3,1 4 0,6 9-2,6 1-1,9 3 1,7 1 0,3-3 0,6-3 0,7-7 0,2-11 0,5-5 0,-4-11 0,3-9-1,-2-11 0,1-10-1,-3-14 0,-5-9 0,-4-4 0,-8-9 0,-5 0 0,-3 6 1,-6 3 1,-1 13 2,-4 12-1,1 15 0,0 13 1,5 20 0,3 12 0,2 13-1,0 11 0,5 10-1,0 11 1,1 4-1,3-1-1,-1-5-1,4-2-6,-7-11-19,3-15-13,4-9 1,-1-18-1</inkml:trace>
  <inkml:trace contextRef="#ctx0" brushRef="#br0" timeOffset="294026.9631">7857 13511 68,'0'0'39,"14"0"-2,2 9-16,9 8-7,1 2-6,8 12-2,-2-2-2,4 4-2,1 2-4,-6-8-4,-1 3-7,-9-7-15,-4-8-12,4-3 0,-21-12 1</inkml:trace>
  <inkml:trace contextRef="#ctx0" brushRef="#br0" timeOffset="294420.9852">8209 13486 20,'0'-12'31,"0"12"1,0 0-9,-11 0-6,0 9-6,-4 5-2,-5 11-2,-8 3-1,-3 7-1,-6 2 0,2 1-1,0-1-1,4-1-1,1-8-1,9-3 0,5-8-2,7-7-2,9 2-4,0-12-9,0 0-14,0 0-7,0 0 0,15 0 1</inkml:trace>
  <inkml:trace contextRef="#ctx0" brushRef="#br0" timeOffset="353465.2058">8681 13507 59,'0'11'32,"13"-7"-5,2 2-6,8-6-6,10 3-4,3-3-3,5 0-4,2 0-4,-2 0-6,-1 0-7,-9 0-12,-7 0-12,-1 0 0,-11 0-1</inkml:trace>
  <inkml:trace contextRef="#ctx0" brushRef="#br0" timeOffset="353939.2336">8677 13662 35,'0'0'26,"0"0"-2,0 0-2,0 0-3,20 5-4,0-1-2,0-4-3,10 4-1,4-4-2,3 3-2,1-3-3,-3 6 0,-2-3 0,-4 2-2,-2-5 1,-6 4-1,-5-4 0,-4 0 0,-3 3-2,-9-3-3,9 0-7,-9 0-19,0 0-7,0 0-1,0-15 0</inkml:trace>
  <inkml:trace contextRef="#ctx0" brushRef="#br0" timeOffset="358101.6134">9842 12939 32,'-12'8'24,"-14"6"-4,-2 11-4,-5 15-2,-3 13-2,7 20-2,0 12-1,11 18-1,5 8 1,8 11-1,5 1-1,11-1-1,4-11-1,8-8-2,2-21-1,1-16-6,3-15-13,7-16-21,-8-26 0,5-9 0,-3-24-1</inkml:trace>
  <inkml:trace contextRef="#ctx0" brushRef="#br0" timeOffset="358636.6433">10293 13209 16,'3'-23'29,"8"1"1,-2-12-12,-3-2-4,3-1-2,-9-1-2,5 11-1,-5 1-1,-3 15-2,3 11-1,-11 3-1,5 13-2,3 15 1,3 8-1,0 9-2,3 5-1,2 0-6,7 4-9,2 2-18,-3-11-1,4-6-1,-10-16-1</inkml:trace>
  <inkml:trace contextRef="#ctx0" brushRef="#br0" timeOffset="359147.6716">10100 13588 22,'0'0'35,"24"0"-1,-3 0-8,10-5-7,12 5-6,2-4-4,9 1-5,1 3-11,-3 0-18,-6-5-10,2 9 0,-14-8-2</inkml:trace>
  <inkml:trace contextRef="#ctx0" brushRef="#br0" timeOffset="359533.6939">10197 13843 33,'10'-6'34,"3"-13"0,7 6-13,13 6-5,-4 0-3,7 15-3,-7-2-2,-1 11-3,-11 4-1,-10 5-2,-7 1 1,-8-2-3,-6-5 0,-4-7-1,0-3-1,0-10 0,6-4-1,3-5 1,9-3 0,5-1 2,9 3 0,5 6 2,3 4 0,2 11 0,-2 5 1,-4 10 0,-7 6-1,-6 6 0,-11 1-1,-6-2 0,-9-4-2,-2-9-1,-4-6-5,-5-18-9,2-11-17,4-8-4,-3-12-1,10 2 0</inkml:trace>
  <inkml:trace contextRef="#ctx0" brushRef="#br0" timeOffset="359986.7204">10792 13459 38,'6'-9'37,"8"17"1,0 2-4,2 6-15,15 16-9,-6 0-4,8 8-1,-5 2-4,-2-1-5,0 4-9,-8-2-23,-8-18-2,3-7-2,-13-18 2</inkml:trace>
  <inkml:trace contextRef="#ctx0" brushRef="#br0" timeOffset="360051.7233">11093 13483 33,'0'-14'36,"0"14"1,-18 10-4,1 1-15,3 9-6,-11 4-5,2 8-3,-6 2 0,-1 5-3,1-1 0,1-2-6,5 2-12,4-7-20,0-15-1,10-9-1,9-7 1</inkml:trace>
  <inkml:trace contextRef="#ctx0" brushRef="#br0" timeOffset="360563.7527">11024 13076 30,'0'0'33,"14"-17"2,-4 6-14,6 4-5,-1 0-5,4 7-3,-2 0-2,3 7-3,-8-1 0,-2 6-1,-5 5-1,-5 1-1,0-1 1,-4 0-2,-1-3 0,0-6-1,5-8 1,-3 9-1,3-9 0,14 0 1,1-2 0,1 2 2,-1 5-1,-3 4 2,-2 3 1,-6 9-1,-7-5 1,-7 5-1,-8-4 1,-2-1-2,-2-5 0,-1-6-2,4-5-3,0-7-10,6-3-23,13 10 0,-14-19 0,14 19-1</inkml:trace>
  <inkml:trace contextRef="#ctx0" brushRef="#br0" timeOffset="361024.7786">11655 13372 40,'0'-14'35,"3"24"0,-9 11-11,2 4-9,4 11-6,0 3-5,0 6-1,0 1 0,5 0-2,-5-3-4,0-11-8,0-10-16,3-1-10,-3-21 1,-8 13-2</inkml:trace>
  <inkml:trace contextRef="#ctx0" brushRef="#br0" timeOffset="361538.809">11503 13616 29,'0'-11'36,"16"8"2,5-2-3,4-5-16,17 6-6,-4-6-4,10 3-1,-6 4-3,-1-1-2,-4 4-5,-12-3-13,-12 3-25,-3 3 1,-10-3-1,0 0-1</inkml:trace>
  <inkml:trace contextRef="#ctx0" brushRef="#br0" timeOffset="362001.835">12280 13187 8,'12'-20'33,"12"8"-1,-1 0-6,6 2-6,0 10-5,-5 3-5,-1 13-3,-12 4-1,-6 7-3,-10 0 1,-6 2-2,-4-7 0,0-3-2,2-10 0,13-9 0,0 0 0,0-9 0,14 1 1,9 3-1,4 5 1,2 2 0,-4 13 1,-3 6 1,-8 11-1,-10 7 0,-7-1-1,-9-1 0,-7-2-3,-7-15-6,1-2-9,-1-7-16,-1-21-5,6 1 0,-2-6 0</inkml:trace>
  <inkml:trace contextRef="#ctx0" brushRef="#br0" timeOffset="362565.8677">12156 13709 16,'-18'0'36,"18"0"0,0 14 0,14-14-15,17 7-9,8-7-3,11 9-3,6-9-4,2 0-7,4 0-11,-3 0-17,-8-6-4,1 6-1,-17-4 0</inkml:trace>
  <inkml:trace contextRef="#ctx0" brushRef="#br0" timeOffset="362637.8724">12290 14006 28,'-16'-13'33,"16"13"1,3-13-15,10 1-3,12 9-2,3-4-3,8 7-2,-1 0-2,2 14-1,-9 1-2,-5 7-2,-14 4 0,-9 6-1,-14 6-1,-10 2-1,-7-2-2,-6-4 0,0-5-2,-3-5 1,5-5-1,4-7 0,4-5 2,9-7 0,8-8 2,10 8 3,0-14 1,15 11 1,5-1 1,9 4 1,-1 0-1,5 10 1,-2 0 0,-1 4-3,-2-2-3,-5-7-14,-9-5-25,4 7 0,-8-15 0,7 0-2</inkml:trace>
  <inkml:trace contextRef="#ctx0" brushRef="#br0" timeOffset="363170.9022">13065 13464 27,'9'3'36,"1"9"0,5 12-2,4 7-19,0 4-6,9 10-1,-3 1-2,2 4-3,4-3-3,-6-5-7,4-4-11,0-7-19,-13-15 0,5-3 0,-10-13 0</inkml:trace>
  <inkml:trace contextRef="#ctx0" brushRef="#br0" timeOffset="363781.937">13393 13520 42,'-13'-8'36,"2"16"1,-13 4-11,-5 5-13,2 13-6,-9 0-2,4 4-3,-3 5-3,-2-5-4,9 5-4,0-8-6,7-9-14,11-3-8,-3-19 1,13 0 1</inkml:trace>
  <inkml:trace contextRef="#ctx0" brushRef="#br0" timeOffset="364326.9686">13434 13155 36,'-10'-8'26,"-5"-6"-3,2-4-4,7 2-4,1-8-2,10 4-4,1 0-2,11 10-1,1 3-1,4 7-1,-5 10-1,-3 9 0,-6 9 0,-8 3-1,-6 1-1,-8 1 0,-3-6 0,0-3 0,-1-7 0,5-8-1,13-9-1,0 0 1,0 0-1,20-14 1,5 9-1,1 2-5,8 6-16,2 5-15,-11-4-1,9 9 1,-10-4 2</inkml:trace>
  <inkml:trace contextRef="#ctx0" brushRef="#br0" timeOffset="364872.9998">13947 13350 48,'8'-9'37,"-8"9"0,0-12-13,0 12-9,0 19-5,0 5-4,3 8-2,1 6-1,-4 6-1,3 4 0,-3-3-1,4 0 0,-4-2-1,0-9-1,0-9-2,-3-10-6,3-3-11,0-12-19,0 0 0,-4-9 0,-4-10 0</inkml:trace>
  <inkml:trace contextRef="#ctx0" brushRef="#br0" timeOffset="364935.0043">13813 13597 32,'6'-14'36,"13"11"0,1-5-9,8-1-10,10 4-5,2-2-3,3 7-2,-2 0-4,-3 0-4,-3 6-12,-3 3-25,-14-12 0,1 3 0,-9-13-1</inkml:trace>
  <inkml:trace contextRef="#ctx0" brushRef="#br0" timeOffset="365415.0319">14702 13430 35,'-13'20'34,"-14"-13"-8,-4-7-4,2-9-6,-5-13-5,11-4-2,5-11-3,12-1-2,9-4 0,14 1-2,10 9-1,10 12 2,6 13-1,1 18 0,-6 10 1,-8 18-1,-12 12 0,-14 16 1,-15-2-2,-10 3 0,-10-7-1,-6-6-1,3-11-1,0-12 0,6-16-1,6-13 0,8-8 0,6-10 1,12-1 1,5-1 0,5 2 1,9 6 0,3 4 1,4 5-1,1 12 1,0 2-3,0 8-8,-6 2-22,-1-9-5,1-1 0,-9-8 0</inkml:trace>
  <inkml:trace contextRef="#ctx0" brushRef="#br0" timeOffset="365977.063">15017 13452 48,'10'-14'38,"7"21"1,-3 3-7,-3 2-19,15 14-6,-4 0-3,5 3-4,-2 5-6,-7-7-12,-1-7-20,1 3 0,-9-16-1,4-4-1</inkml:trace>
  <inkml:trace contextRef="#ctx0" brushRef="#br0" timeOffset="366040.067">15308 13411 35,'0'0'38,"-17"0"0,0 10 1,-6 11-22,-12-2-9,1 9-2,-6 0-4,2 2-2,3 2-4,2-7-7,7-2-13,9-4-15,2-12 0,15-7 1</inkml:trace>
  <inkml:trace contextRef="#ctx0" brushRef="#br0" timeOffset="366493.0928">15377 12779 18,'22'-9'31,"-1"9"-3,10 13-7,7 20-4,2 18-2,4 23-5,-10 18 0,-5 27-2,-21 14 0,-8 10-3,-12-2 1,-12 2-2,-11-5-2,-4-12 1,-2-14-2,3-22 1,3-18-1,5-14 1,4-14-2,3-12 0,3-12-2,4-12-8,7-5-20,9-3-9,-15-15 0,15-1-1</inkml:trace>
  <inkml:trace contextRef="#ctx0" brushRef="#br0" timeOffset="368660.3026">16006 12625 20,'0'0'29,"-4"12"0,4-12-14,-6 18-3,6-5-4,0 6-2,0 8 0,0 2 0,0 8 0,0 5-2,0 10 2,0 8 0,0 11-1,-6 2-1,6 13 0,-6-3 0,6 4-1,-2 2 0,2-2-2,0-2 2,0 0-1,0 1 1,-5-3 0,2 1 0,1 4 0,-8-6-1,4 1 0,-3-6-1,0-7 1,3-7-2,1-5 0,1-12 1,1-5-1,3-6 0,-4-4 1,4-2-1,0-6 0,0 1 0,0-4 0,-4-3 0,4 0 1,-3 0-1,3-5 0,0-3 0,0-9-1,0 0-3,-13 0-24,13 0-13,-7-15 1,-1-6-1</inkml:trace>
  <inkml:trace contextRef="#ctx0" brushRef="#br0" timeOffset="369769.3673">15950 15054 52,'0'0'33,"0"0"-6,15 0-4,-1-3-7,10 3-3,0-5-3,9 5-3,0-5-5,-6 1-10,4-2-26,-1 6-4,-10-6 0,-1 6-2</inkml:trace>
  <inkml:trace contextRef="#ctx0" brushRef="#br0" timeOffset="370420.404">16417 15061 22,'-21'5'25,"21"-5"-2,-21-8-1,14-3-4,7-5-1,-5-7-3,14 6-3,-3-5-1,10 7-2,-1 1-1,7 10-1,-5 4-2,0 14 0,-6 4-2,-3 7 0,-5 7 0,-3 4-2,-11 1 1,-4 1-2,-6-4 1,-6-5-1,0-6 0,-1-7 0,2-9-1,4-7 1,3-8 1,6-5 0,5-2 0,8-1 1,8 2 0,4 3 0,5 4 0,2 7 0,3 5 0,2 4 0,0 3-1,1 2 1,0 0-1,-4-3 1,-1-3-2,-2-4-1,-2 0-9,-3-4-29,-8-16-1,1 5 1,-6-13 0</inkml:trace>
  <inkml:trace contextRef="#ctx0" brushRef="#br0" timeOffset="371127.4437">16188 12610 15,'0'0'36,"0"0"1,19 11-2,-1-11-14,1-3-6,10 3-5,0 0-6,3-4-10,-1 1-23,-2 7-7,-8-4-2,0 3 0</inkml:trace>
  <inkml:trace contextRef="#ctx0" brushRef="#br0" timeOffset="371680.4753">16600 12603 17,'15'-4'33,"-8"-9"-1,4 1-6,0 0-7,-2-3-3,2 3-4,-3-7-4,-1 7-1,-1-5-3,2 6 1,-8-1-2,0 12-1,5-15 0,-5 15-1,0 0 2,0 21-3,-3-7 2,1 7-2,2 4 1,0 6 0,0 4 1,2 1-2,-2-5 1,5-1 0,-1-3-1,1-4 1,-1-2-3,-4-10-9,0-11-29,0 0 0,0 0 0,0 0-2</inkml:trace>
  <inkml:trace contextRef="#ctx0" brushRef="#br0" timeOffset="372481.5215">16925 13669 30,'0'0'36,"0"0"2,14-4-10,5 4-8,1-5-6,8 5-5,2-5-3,6 5-2,-2-6-3,-3 3-7,2 3-9,-11 4-19,-5-4-5,0 3 0,-17-3 0</inkml:trace>
  <inkml:trace contextRef="#ctx0" brushRef="#br0" timeOffset="373032.553">16915 13834 50,'0'0'22,"0"0"-2,12 3-3,0-3-2,9 0-2,1-4-2,11 1-2,1-4-3,3 2-2,1 2-2,-4 3 1,-6-4-1,-5 4 1,-6 3-1,-6 1 1,-11-4 1,14 9-1,-14-9 1,0 0-2,0 0 0,0 0-3,0 0-9,0 0-29,0 0-1,0-9 0,0 9 0</inkml:trace>
  <inkml:trace contextRef="#ctx0" brushRef="#br0" timeOffset="374579.6418">9897 14507 2,'0'0'5,"0"9"0,0-9 0,7 22 0,-4-7 1,3 7 2,0 0 0,4 4 1,3 2-1,3 4-1,1-2 0,1 3-2,2-1-1,5-3-1,2-2-1,1-2 0,3-3 1,6-3-1,5-6-1,7-3 0,6-3 0,10-7 1,5 0-2,6 0 2,4-7-2,1 0 2,-2 2-1,-2-2 0,1 3 2,-6-2-2,-1 3 2,1 0-2,0 3 2,4 0-1,2 6 0,-2 1-1,-2 3 0,1 2-1,-5 6 1,-7 0 0,-7 5 0,-3-2 0,-5 3-1,-7 0 2,-3 1-1,-4-1 0,-4-3 0,-3 1 1,-3-3-1,-7 1 0,0-2 0,-3-5-2,-3 0-7,-11-13-25,10 21 1,-20-21-1,10 0 3</inkml:trace>
  <inkml:trace contextRef="#ctx0" brushRef="#br0" timeOffset="375272.6836">12024 15184 6,'4'-26'22,"3"12"-10,2-4-5,5 0-2,2-2-2,8-2 1,6-2-1,6-3 1,11-1 1,4 0-1,11-1 1,3 0 1,9 3-1,1 4 0,4 5-1,0 3 0,-3 4-1,2 3 0,3 2-1,1 0 0,4 5-1,2-5-1,6 1 1,3-3-1,6 0 1,2 1-1,2 0 0,0 0 0,-1 1 1,-1 0-1,-1 5 1,-4-5 0,0 5-1,-2-5 2,-2 5-2,-2-3 1,-3 0 0,-6 0 0,-4-3-1,-7 2 0,-9-3 1,-12 2 1,-11-3 0,-12-3 1,-6 2 0,-9-5 0,-6 3 0,-5-3 0,1 4-1,-5-3 0,0 4-1,0 9-1,-12-13-7,12 13-24,-11 0-3,-8-2 0,4 4 0</inkml:trace>
  <inkml:trace contextRef="#ctx0" brushRef="#br0" timeOffset="376512.7525">11717 15783 28,'13'0'25,"-9"-14"-2,-4 14-4,14-18-3,-14 5-4,4 2-3,-4-9-2,-2 3-2,-5-7-1,-2 4 0,-5-1-2,-4 1 1,-3 3-1,1 4-1,-5 6-1,3 7 1,-2 7-1,5 5 1,2 8-1,4 6 0,4-1 0,5 4 0,4 1 0,10 1 0,1-6 1,3-3-2,5-10 2,4-3-1,0-9 0,-1-5 1,2-10-2,-3-5 2,-2-1-2,-4-5 1,-5 6 0,-3-1 0,-3 9 0,-4-1 0,0 13 0,-8-9-1,8 9 1,0 0 0,-9 12 0,6-1 0,3 0 0,0 8 0,4 7 1,-4 5 0,4 7 0,-4 5-1,0 6 2,-6 4-2,-5 5 1,-4-1-1,-4-6 1,0-5-1,-4-11 1,-1-6 0,2-10-1,1-11 0,2-13 0,1-10-3,5-4-2,0-8-9,6-7-19,7 2-4,0-13 0,11 6 1</inkml:trace>
  <inkml:trace contextRef="#ctx0" brushRef="#br0" timeOffset="377086.7849">12015 15508 11,'0'0'31,"-5"-12"0,5 12-7,-23 12-7,2-2-5,2 10-3,-4 1-2,3 8-1,0 3-1,8 9-1,1-2 0,11 6-1,0-4 0,12 0-1,5-1-1,5-7-4,7-1-5,2-13-15,-1-9-13,7-5 0,-6-11 0</inkml:trace>
  <inkml:trace contextRef="#ctx0" brushRef="#br0" timeOffset="377588.8133">12122 15654 39,'0'0'35,"0"0"1,16 0-12,-2 14-8,0-2-6,6 5-4,1 1-1,3 1-2,-2-2-2,-1-1-2,0 3-5,-6-8-7,3-1-7,-8-1-9,-10-9-9,14 8 1,-14-8 7</inkml:trace>
  <inkml:trace contextRef="#ctx0" brushRef="#br0" timeOffset="377676.8183">12352 15634 28,'0'0'34,"-21"-8"2,3 11-10,-2 10-7,-10 1-7,2 8-3,-10 3-3,2 6-3,1-3-1,4-4-5,5 1-2,5-10-7,8-1-13,13-4-12,0-10-1,18-11 1</inkml:trace>
  <inkml:trace contextRef="#ctx0" brushRef="#br0" timeOffset="378159.8466">12373 15480 15,'0'0'35,"0"-17"0,0 17-8,0 0-6,0 0-5,20 10-5,-8 3-4,7 8-2,2 0-3,2 9 0,-2 3 0,-2 5-1,-3 3 0,-8 1 0,-8 1 0,0 0-1,-15 2 1,1-7-1,-3 0 0,2-8 0,-2-8 0,3-3 0,3-2-1,3-8 1,8-9 0,0 0 0,-11 9-1,11-9 1,0 0 0,0 0 0,0 0 0,0 0-1,0 0-1,0 0 0,0 0-2,0 0-6,0 0-9,0 0-17,0 0-2,0 0 2,0-17 4</inkml:trace>
  <inkml:trace contextRef="#ctx0" brushRef="#br0" timeOffset="379376.9158">18027 13818 27,'16'-10'23,"-5"-5"0,-1 1-2,-1-1-4,-5-5-3,1 5-2,-5-6-3,-2 5-1,-5-1-2,-2 0-3,-6-2 0,-1 1-2,-5 1 0,-2 5-1,-2 3 1,-3 6-1,0 3-1,2 10 1,1 4 0,3 4 0,5 6-1,6 2 1,4 1 1,7 0-1,7 2 0,6-3 1,7-2 0,6-7 0,7-6 0,2-5 0,3-6-1,-1-9 0,-3-3 0,-4-6 0,-6-3-1,-7-1 0,-9-1 1,-8 2 0,-7 0 0,-3 4 0,-3 2-1,1 5 1,0 3 0,1 7 0,11 0 0,-11 7-1,11 3 1,0 5 0,6 1-1,3 9 1,-1 0 1,0 6-1,1 2 1,0 8-1,-3 4 2,-6 8-2,0 4 2,-10 1-1,-8 0-1,-3-1 1,-4-2 0,-6-9-1,-4-7 0,1-11 0,-4-13 0,3-10 0,3-8-1,2-12-1,5-8-1,5-12-7,10-3-10,10-3-17,0-11 1,19 2-1,0-5 7</inkml:trace>
  <inkml:trace contextRef="#ctx0" brushRef="#br0" timeOffset="379928.9474">18482 13190 20,'0'0'31,"-10"-10"-1,-1 16-10,-5 7-5,-3 7-4,-3 16-4,-5 6-1,4 11 0,-1 8-1,7 8 2,2 5-2,10 2 2,5 0-2,13-3 1,3-12 0,7-4-2,2-11-2,6-9-3,2-12-7,-4-9-24,1-16-8,4-6 0,-4-14 0</inkml:trace>
  <inkml:trace contextRef="#ctx0" brushRef="#br0" timeOffset="380439.9775">18525 13659 35,'0'0'37,"0"0"1,26 0-9,-2 0-12,3 0-6,8-4-3,0 2-1,6 2-5,-2 0-7,-6-7-20,-7-2-14,2 9 0,-8-8 0</inkml:trace>
  <inkml:trace contextRef="#ctx0" brushRef="#br0" timeOffset="380952.0065">18932 13636 13,'0'0'33,"19"-12"0,-10 0-5,5-3-9,4 1-5,-2-3-2,1 0-4,-6-4-1,2 3-1,-6-1-1,-1 4-1,-1 3-1,-5 12 0,3-14-1,-3 14-1,0 0 0,0 12 1,0 6-1,-3 9 0,3 3 0,0 5 0,-5 2 0,5 5 1,0-4-1,0-1 0,3-5 0,0-9-2,2-3-3,-5-20-14,4 12-22,-4-12-1,9-8 0,-2-4 0</inkml:trace>
  <inkml:trace contextRef="#ctx0" brushRef="#br0" timeOffset="381037.0108">19158 13213 42,'13'-4'37,"12"14"2,1 5-3,-1 12-22,8 21-6,-7 8-3,0 12 0,-9 4-1,-5 8-1,-12 4-1,-3-1-1,-9-8 0,-2-5 0,1-9 0,1-11-1,3-11 1,3-12-1,-1-12-1,7-15-4,0 0-18,9-20-17,-9-11-1,10 2 1,-1-12-1</inkml:trace>
  <inkml:trace contextRef="#ctx0" brushRef="#br0" timeOffset="381604.0438">19737 13660 25,'0'0'35,"11"15"1,6-10-14,5-5-5,14 7-3,3-7-1,12 2-4,-2-4-2,3 2-3,-5 0 0,-6-3-2,-7 3-1,-9-4 1,-9 4-1,-7-5-2,-9 5-5,0 0-25,0 0-8,-4-8-1,4 8 1</inkml:trace>
  <inkml:trace contextRef="#ctx0" brushRef="#br0" timeOffset="382432.0906">20626 13696 26,'11'-9'25,"3"4"-3,-4-7-2,-1-3-4,-2-2-3,-7-4-2,0 1-4,-12-6-2,-2 4-1,-7 3-1,-5 7 0,-3 6-2,0 11 0,-3 5 0,4 9 0,4 6-1,5 5 0,8 2 0,11 0 0,0-4 0,11-3 0,7-8 0,4-4 1,6-9-1,1-4 1,-2-10 0,-2-4-1,-3-4 1,-4-3 0,-6 4-1,-2 0 0,-6 3 0,-4 14 0,0-11 0,0 11 1,-4 25-1,4-1 1,0 7 1,0 9 0,0 8-1,3 5 1,-3 3 0,-3 5 0,-7-1-1,-2 0 1,-11-4-2,-3-5 1,-6-5 0,-6-12 1,-4-5-1,-1-15-1,-1-11 0,4-11-2,7-11-1,4-17-6,13 0-9,11-6-20,5-11-1,17 5 1,4-6 1</inkml:trace>
  <inkml:trace contextRef="#ctx0" brushRef="#br0" timeOffset="382992.1226">21129 13194 33,'-31'0'33,"8"11"-6,-7 12-8,-2 10-5,1 18-4,-3 7 0,8 8-2,5 1-1,16 6-1,5-3 0,16-2-1,5-9 0,10-10-1,3-10-3,5-12-6,5-6-10,-4-8-24,-10-18-1,3 0 1,-9-16-1</inkml:trace>
  <inkml:trace contextRef="#ctx0" brushRef="#br0" timeOffset="383614.1604">21185 13623 34,'-11'-3'38,"11"3"1,9 0-2,1-3-19,18 7-8,-2-4-4,9 0-3,3 3-9,-2 2-31,3-8-1,-1-1-2,-9-10 1</inkml:trace>
  <inkml:trace contextRef="#ctx0" brushRef="#br0" timeOffset="384171.1916">21795 13600 35,'-21'-5'25,"-1"-7"-4,5-5-4,0-9-4,7 1-3,7-7 0,7 4-1,6-4-2,11 10-1,5 3-1,5 15 0,0 8 0,0 14 0,-10 5 0,-4 13-1,-17 4-1,-7 5 0,-15 3-1,-6-1-1,-9-7-1,1-7 0,-2-7-1,2-10-1,7-6 0,7-7-1,10-6 1,12 3 1,-4-17 0,11 5 0,9 3 0,6 4 2,3 5-1,5 0 1,-2 5 0,-1 6 0,-2 4 1,-1 4-3,-4 0-2,-2-4-10,-3-7-24,2 1-1,-4-11 0,10-1-2</inkml:trace>
  <inkml:trace contextRef="#ctx0" brushRef="#br0" timeOffset="384661.2199">22006 13150 22,'8'0'33,"16"16"2,-3 4-6,8 4-12,5 17-5,-3 5-2,1 16-4,-11 2-1,-7 4 0,-6 5-2,-8 0-1,-4-6 0,-4-4-1,-7-10-1,-1-9 1,3-7 0,-2-9 0,3-6 0,1-6-1,-3-6 2,4-3-1,1-1 1,9-6-1,-13 6 0,13-6 0,0 0 0,-12 4 0,12-4-1,0 0 0,0 0 1,-10 5-1,10-5 0,0 0 1,0 0-1,-9 7 0,9-7 0,0 0-2,0 0-8,0 0-30,0 0 0,0 0-1,4-15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20-10-01T08:39:49.9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12073 2380 31,'-23'-12'33,"1"19"-8,-13 12-4,-8 16-5,3 27-2,-3 18-4,14 20-1,2 8-2,16 10-2,11 3 0,11 3-2,11-7 1,11-13-2,8-19-3,1-19-7,6-18-27,0-11-4,-4-26 1,-1-11-1</inkml:trace>
  <inkml:trace contextRef="#ctx0" brushRef="#br0" timeOffset="884.0498">12400 3058 18,'0'0'30,"0"13"2,0-13-12,24 16-6,-10-10-4,11 4 0,-2-5-1,5 0-3,-3-8 0,2-3-2,-5-8-1,-3-1 0,-6-5-1,-9-5 0,-8-3 0,-6 1 0,-10 2-1,-4 12 0,-6 4 0,-6 12-1,0 7 0,3 12 1,3 9-2,6 8 1,8 4 1,11-1 0,11-1 0,12-4 0,11-7 1,10-6 0,8-6-1,3-11-2,3-7-6,-5-5-27,-1-12-4,-2-6-1,-9-12 0</inkml:trace>
  <inkml:trace contextRef="#ctx0" brushRef="#br0" timeOffset="1439.0831">12932 2711 16,'0'0'34,"12"-7"1,-12 7-4,-3-21-10,3 11-7,-7-9-5,2 4-4,-7-4-1,-2 1-1,-3 4-3,-4 4 1,-4 5-1,-1 10-1,1 5 1,-2 4-1,9 8 0,5 7 0,6 1 1,7-1 0,10-3-1,8-5 2,3-7 0,8-6 0,-1-8 1,0-9 0,-6-7-1,-1-3 1,-5-4 0,-4 3-1,-6-1 1,-3 4-2,-3 4 1,0 13-1,-7-9 0,7 9 0,-3 17 0,3-3 0,5 6 0,1 1-1,7 7-3,0-9-8,8-5-24,3 3-2,-5-12 0,4 4 0</inkml:trace>
  <inkml:trace contextRef="#ctx0" brushRef="#br0" timeOffset="1683.0959">13050 2611 28,'0'0'34,"0"0"2,12 0-3,4 15-16,-4 0-7,8 7-6,0 7-1,5 2-2,-3 1-6,-4-3-8,1 0-15,0 2-8,-11-16 0,2 0-1</inkml:trace>
  <inkml:trace contextRef="#ctx0" brushRef="#br0" timeOffset="1900.1091">13276 2638 29,'0'0'36,"-15"-14"1,15 14-1,-18 0-19,3-5-8,1 12-4,-2 3-3,1 7 0,-1 2-3,-3 3-2,2 5-6,-4 2-17,0-3-11,6-1 1,0-12-2</inkml:trace>
  <inkml:trace contextRef="#ctx0" brushRef="#br0" timeOffset="2294.1312">13374 2477 23,'26'5'36,"1"8"1,11 13 0,4 12-18,-3 9-7,1 27-3,-15 8-3,-10 15-3,-20 1 0,-13 2-2,-11 0-1,-10-8-2,-3-8-5,-3-24-11,4-19-20,8-18 0,10-23 0,13-8 0</inkml:trace>
  <inkml:trace contextRef="#ctx0" brushRef="#br0" timeOffset="2655.1512">13896 2362 42,'10'-9'38,"-10"9"0,0 0-7,-10 24-14,-7 5-8,-1 12-6,-2 5-27,0 5-12,-2-7-2,8 6 0</inkml:trace>
  <inkml:trace contextRef="#ctx0" brushRef="#br0" timeOffset="3638.2101">14026 3048 30,'19'4'34,"2"-4"-6,7 0-5,9 5-4,-2-5-7,9 6-5,-4-2-6,-1-2-6,-4 5-8,-9 1-13,-7-5-9,1 6-1,-20-9 1</inkml:trace>
  <inkml:trace contextRef="#ctx0" brushRef="#br0" timeOffset="3916.2249">14020 3206 15,'12'13'35,"6"-13"1,13 0-8,4 0-9,1-5-4,8 5-3,-4-5-7,-1 2-9,-7-3-31,-4 14-1,-18-8-1,5 13 0</inkml:trace>
  <inkml:trace contextRef="#ctx0" brushRef="#br0" timeOffset="4411.2517">15066 2660 28,'-27'11'32,"-4"14"-3,-5 17-11,-6 8-4,6 14-2,2 6-3,15 10-1,9-2-3,14 1-2,13-4-4,9-15-10,13-7-15,9-7-10,-6-22 0,11-2 0</inkml:trace>
  <inkml:trace contextRef="#ctx0" brushRef="#br0" timeOffset="4911.2811">15470 3162 33,'16'-6'32,"-13"-8"-4,1-3-6,-4-3-6,-6-6-6,-2 3-2,-9 1-3,-4 5-2,-6 6 0,-3 7-2,-4 8-1,2 8 1,3 10-2,8 7 1,7 5 0,11 1 1,7-2-1,12-4 0,9-5 1,6-7 0,4-10 1,2-7-1,-5-11-1,-3-7 0,-7-2 0,-4-4 0,-8 0 0,-10 5 0,-3 0-1,-6 10 2,0 9 0,-1 0-1,3 12 2,7 2-2,0 7 1,10 1-2,6 5-3,1-6-13,1-5-20,6 2 1,-6-10-1,6 1 0</inkml:trace>
  <inkml:trace contextRef="#ctx0" brushRef="#br0" timeOffset="5101.2926">15656 3021 30,'13'-12'36,"7"20"1,0 3 0,2 7-23,7 10-6,0 4-4,2 4-4,-3-3-7,-7-2-15,-4-8-14,3-2 0,-9-14-1</inkml:trace>
  <inkml:trace contextRef="#ctx0" brushRef="#br0" timeOffset="5274.3013">15954 3076 40,'-13'-7'38,"3"7"-1,-9 6 1,-7 0-22,3 12-9,-4 3-2,-1 6-3,2 1-4,-5-4-18,0-3-18,10 3 0,-1-10 0,8 0-1</inkml:trace>
  <inkml:trace contextRef="#ctx0" brushRef="#br0" timeOffset="5540.317">16010 2694 37,'38'5'37,"0"12"2,7 20-1,-1 17-22,-9 8-6,-7 20-3,-17 6-2,-11 5-1,-16-1-3,-8-11-3,-4-7-3,-5-22-15,2-16-20,11-18 0,9-22 0,14-10 0</inkml:trace>
  <inkml:trace contextRef="#ctx0" brushRef="#br0" timeOffset="5791.3317">16539 2438 46,'-5'15'37,"-11"6"2,1 18-6,-2 4-25,-1 3-27,3 7-14,-4-9-3,15 1-1</inkml:trace>
  <inkml:trace contextRef="#ctx0" brushRef="#br0" timeOffset="6420.3671">16791 3081 9,'0'19'34,"0"-9"2,18 3-2,3-1-13,-2-8-7,9 4-2,0-8-3,6-5-3,-3-3-1,-3-4-2,-5-9-1,-7-1 0,-7-5-1,-12 3 0,-11 2-1,-8 4 0,-9 7 0,-4 7 0,-4 8-1,1 13 1,2 8-1,7 6 1,9 6 0,9 4 0,11 1 1,11-2-1,9-4 2,11-2-2,7-10 1,11-5-2,4-8-4,-3-11-15,1-13-19,5-7 0,-6-11-1,3-2 0</inkml:trace>
  <inkml:trace contextRef="#ctx0" brushRef="#br0" timeOffset="6961.3991">17346 2780 25,'21'-6'34,"-9"-9"-7,-3-2-3,-4-2-7,-7-5-4,-4 5-4,-9-3-2,-1 2-2,-4 4-2,-3 6-1,-2 1-1,-1 9 0,-1 4-1,4 8 0,5 5 0,4 7-1,4 0 1,7 1 0,3 1-1,10-1 2,7-6-1,3-6 1,1-9 0,4-8-1,0-9 1,-1-4 0,0-5-1,-4 0 0,-7-2 1,-5 5-1,-5 4 0,-3 6 0,0 9 0,0 0 0,-14 11 0,10 2 1,4 4-2,3 2 1,7 5-2,2-4-8,9-2-18,3 1-8,-7-10-1,8 3 0</inkml:trace>
  <inkml:trace contextRef="#ctx0" brushRef="#br0" timeOffset="7200.4119">17522 2581 39,'11'4'37,"0"2"0,13 8-2,4 6-21,-3 0-6,6 8-3,-1-2-2,-2-2-6,0 3-10,-3-3-24,-9-12-1,5-2 0,-8-12-1</inkml:trace>
  <inkml:trace contextRef="#ctx0" brushRef="#br0" timeOffset="7381.4217">17835 2597 40,'-9'0'38,"-7"-7"0,3 14 0,-2 1-23,-8 3-6,-2 7-4,-3 4-2,1 5-3,-4 5-7,0 3-31,0-6-1,10 1 0,-3-12 0</inkml:trace>
  <inkml:trace contextRef="#ctx0" brushRef="#br0" timeOffset="7863.4486">18043 3132 13,'6'10'35,"-6"-10"2,27 9-4,2-5-12,1-4-9,12 2-4,-2-2-8,1 0-16,-6 0-18,2 0-3,-15-6 1,-4 6 1</inkml:trace>
  <inkml:trace contextRef="#ctx0" brushRef="#br0" timeOffset="8032.4595">18062 3294 46,'18'13'39,"9"-6"-1,14 0-7,5 1-19,4-4-28,5 2-17,-8-11-4,4 5 0</inkml:trace>
  <inkml:trace contextRef="#ctx0" brushRef="#br0" timeOffset="8863.5065">19109 3319 38,'10'-15'34,"5"2"-5,-3-5-6,-4-7-5,2 3-6,-10-9-4,0 5-1,-13-1-2,-1 8-1,-7 1-2,-4 11-1,-4 7 0,1 7-1,3 13 0,4 6 0,5 7 0,9 4 0,7 0 0,9-3 0,5-1 1,7-8 0,4-8 0,3-10 0,1-12 0,0-9 0,-3-3 1,-1-12-1,-7-3 0,-3 3 0,-5 0-1,-5 3 1,-5 9-1,0 17 0,-17-5 0,7 21 0,3 6 1,0 6-1,7 2 0,4 2-2,11 4-6,2-7-26,9-12-6,9-6 1,2-11-1</inkml:trace>
  <inkml:trace contextRef="#ctx0" brushRef="#br0" timeOffset="9281.5313">19477 3162 16,'8'15'34,"-8"-15"2,25 21-4,0-13-17,-2-4-1,6 0-4,-6-10-2,5 0-2,-7-8-1,0-1-2,-9-6-1,-5 1-1,-7-2-1,-14 7 1,-6 1-1,-5 8 0,-5 6 0,-2 12-1,-3 5 1,2 9 1,6 7-1,10 2 1,9 4 1,8 1-1,12-3 2,10-1-1,9-6 1,10-5-1,4-10-2,3-10-7,7-12-32,0-4-1,-2-17 0,2-6-2</inkml:trace>
  <inkml:trace contextRef="#ctx0" brushRef="#br0" timeOffset="9879.5662">20037 2772 5,'22'-5'27,"-16"-5"2,1 1-9,1-1-5,-3-7-3,1 2-1,-6-8-1,0 5-1,-9-3-1,-4 4-1,-9 4-3,-3 5-1,-4 8-1,-1 5 0,1 5-2,0 8 0,9 5 0,7 0 0,10 1 0,7-3 1,6-5 0,8-5 0,6-4 0,2-7 1,5-12 0,-1-3-1,-2-6 1,-3 1-1,-5 1-1,-5 2 1,-4 3-1,-11 14 0,0 0-1,0 0 1,-11 12 0,7 7 0,4 3 0,0 2-1,10-1-3,1-5-8,9-7-23,2 2-2,-1-13 0,1 0-1</inkml:trace>
  <inkml:trace contextRef="#ctx0" brushRef="#br0" timeOffset="10082.5775">20251 2585 43,'0'0'36,"0"0"1,13 3-4,8 12-19,-5 2-6,8 9-4,2 2-1,2 7-1,3-3-3,-4-6-5,0 3-11,-3-2-21,-7-17 0,3-4-1,-8-12 1</inkml:trace>
  <inkml:trace contextRef="#ctx0" brushRef="#br0" timeOffset="10419.597">20564 2605 38,'-12'-11'37,"12"11"0,-29 0-7,8 0-12,2 12-7,-10 1-4,-2 7-3,-3 1-1,-1 2-1,3 3 0,5-3-1,3-2-1,5-5 1,4-4-1,6-2 1,9-10-1,-5 10 0,5-10 1,0 0-1,0 0 0,0 0 0,0 0 0,0 0 0,0 0 0,0 0 0,0 0-1,0 0 0,0 0-4,0 0-9,0 0-26,13 7 1,-13-7 0,0 0-1</inkml:trace>
  <inkml:trace contextRef="#ctx0" brushRef="#br0" timeOffset="19729.3581">18780 3605 13,'0'0'13,"-15"4"-1,15-4-1,0 0 0,8 0-1,11 0-1,11 3-1,13-3-2,14 0-1,17 0 1,13 0-2,9 0-1,6 4-1,0 1 0,-5-1 0,-9 2-1,-12-2 1,-12 2 0,-13-1 0,-14 1 1,-8-6 0,-7 5 1,-7-5-1,-4 0 1,-11 0-1,12 0 0,-12 0-1,0 0 0,0 0-1,0 0 0,0 0 0,0 0 0,0 0 0,0 0 0,0 0-1,0 0 1,0 0-1,0 0 1,0 0-1,0 0 0,0 0 0,0 0 0,0 0 0,0 0 0,0 0 0,0 0 0,0 0 1,0 0-1,0 0 0,0 0 1,0 0-1,0 0 0,0 0 1,0 0-1,-9-4 0,9 4-1,0 0-9,-7-11-26,-2 0 1,9 11-1,-19-22 0</inkml:trace>
  <inkml:trace contextRef="#ctx0" brushRef="#br0" timeOffset="27103.1107">12050 3802 30,'-16'7'34,"-21"13"-1,-8 19-13,-6 28-3,-2 14-5,9 17-2,8 6-1,20 8-3,16-8-1,21-10-1,19-11-5,16-26-13,10-23-22,12-14-2,-5-25-1,3-10 0</inkml:trace>
  <inkml:trace contextRef="#ctx0" brushRef="#br0" timeOffset="27438.1308">12374 4096 21,'0'-25'35,"6"3"1,-6-6-6,0-8-10,4 6-4,-4-4-4,0 8-2,0 3-3,0 10-2,0 13-1,-11 8-1,3 13-1,1 9-1,2 14-1,5 3-1,0 6-2,5-2-6,8 0-14,2-4-17,-3-15 0,1-5-1,-7-15 0</inkml:trace>
  <inkml:trace contextRef="#ctx0" brushRef="#br0" timeOffset="27658.143">12105 4388 58,'0'0'38,"0"12"2,19-7-12,18 2-17,9-7-4,13 0-2,8 0-4,6-9-11,4-1-25,-4 6-4,-13-4-1,-4 5 0</inkml:trace>
  <inkml:trace contextRef="#ctx0" brushRef="#br0" timeOffset="28279.1778">12495 4728 67,'0'0'27,"7"-18"-3,-5 7-5,-6-9-5,1 3-4,-10-3-3,-5 3-2,-7 2-2,-2 6-1,-7 6 0,1 5-1,0 11 0,4 5-1,6 8 0,10 1 0,9 4 0,9-3 0,8-2 0,11-5 0,6-8 0,3-7 1,3-8-1,-2-8-1,-2-6 1,-5-5 0,-4-3 0,-8 0-1,-8 3 1,-4 5-1,-7 4 2,4 12-1,-16-6-1,16 6 2,-17 22-1,13-3 1,4 3-1,6 0 2,4-1-1,7-1 0,3-4-3,2-6-26,1-12-10,8-5-1,-8-11 1</inkml:trace>
  <inkml:trace contextRef="#ctx0" brushRef="#br0" timeOffset="28861.2113">12900 4400 12,'0'0'32,"13"17"1,2-9-7,5-3-13,8 2-3,-1-4 0,4-3-2,-5 0-2,1-6-1,-7-6-1,-5-1-2,-10-3 0,-8-1 0,-10 2-1,-6 4 0,-5 3-1,-4 5 0,-4 6-1,0 7 1,1 6-1,5 8 1,6 2-1,6 5 1,8 2 1,6-1 0,11-1 1,9-1-1,8-6 0,6-4-3,10-4-11,9-9-23,-8-19 0,12-5-1,-7-12 0</inkml:trace>
  <inkml:trace contextRef="#ctx0" brushRef="#br0" timeOffset="29416.2436">13431 4154 48,'8'-13'30,"-13"-4"-5,-4-4-5,-3 6-6,-11-8-3,-1 7-3,-8-3-3,5 10-2,-7 0-1,6 9-1,0 6-1,6 8 0,7 8-1,7 5 0,8 6 1,5-1 0,8-1 1,9-9-1,7-5 1,3-12 0,3-5 0,-2-12-1,0-8 1,-7-6-1,-5-2 0,-8 0 0,-6 2 0,-7 7 0,-3 2 0,-5 8 0,-1 6 0,9 3-1,-14 17 1,14 1 0,0 6-3,7-2-4,10 7-10,5 2-19,-3-13 0,10 2 0,-9-15 3</inkml:trace>
  <inkml:trace contextRef="#ctx0" brushRef="#br0" timeOffset="29603.2543">13596 4009 16,'0'0'33,"0"0"2,12 16-1,-1 1-18,2 3-7,5 5-4,-1 2-3,2 0-8,2-4-18,1 2-10,-7-15 0,4 0-2</inkml:trace>
  <inkml:trace contextRef="#ctx0" brushRef="#br0" timeOffset="29776.2647">13800 4038 42,'-10'4'38,"-9"0"1,-2 12-3,0 3-20,-10 0-8,2 9-5,-1 4-8,-2 0-20,1-7-13,12-4-1,3-9 0</inkml:trace>
  <inkml:trace contextRef="#ctx0" brushRef="#br0" timeOffset="30132.2844">13886 3798 31,'18'9'36,"5"9"1,14 17-11,1 29-9,-10 15-5,2 27-1,-22 9-1,-4 11-4,-15-5-2,-11-4-2,-7-10-1,-8-27-6,6-21-22,3-26-12,7-29-1,14-14 1</inkml:trace>
  <inkml:trace contextRef="#ctx0" brushRef="#br0" timeOffset="30606.3116">14455 3823 37,'3'-10'37,"-3"10"1,-20 19-8,-1-1-12,0 12-8,-9-4-4,3 6-4,0 3-4,4-5-21,2-8-14,15-5-1,6-17-1</inkml:trace>
  <inkml:trace contextRef="#ctx0" brushRef="#br0" timeOffset="31070.3382">14648 4381 13,'-6'11'34,"6"-11"3,15 7-1,7-3-18,2-4-6,11 0-3,-1 0-3,7 0-8,0 0-14,-1 3-20,-10-6 0,1 3-2,-16-3 2</inkml:trace>
  <inkml:trace contextRef="#ctx0" brushRef="#br0" timeOffset="31370.3549">14645 4546 37,'0'0'38,"26"11"1,-3-3-12,6-8-9,6 7-3,1-7-5,4 8-5,-3-4-8,-6-1-31,-9-6-5,-1 3-1,-10-12 0</inkml:trace>
  <inkml:trace contextRef="#ctx0" brushRef="#br0" timeOffset="32283.4066">15621 4320 31,'0'-42'33,"13"-2"-5,-6-8-8,0-2-3,3 7-3,-6 1-3,3 14-2,-7 8-1,0 24-2,0 0-2,-14 17-1,10 12-2,4 9-1,0 5-3,7 2-2,4 7-8,-3-9-8,3-3-15,3-1-3,-10-10 0,-4 0 11</inkml:trace>
  <inkml:trace contextRef="#ctx0" brushRef="#br0" timeOffset="32470.4184">15386 4538 30,'10'-5'34,"21"5"0,8-3-10,12-6-10,16 9-3,-1-3-5,6 3-6,-1 9-11,-8 3-22,-13-6-2,-5 4 0,-15-8-2</inkml:trace>
  <inkml:trace contextRef="#ctx0" brushRef="#br0" timeOffset="33017.4496">15702 4959 34,'15'-5'33,"2"0"-8,0-2-5,-6-10-5,3 1-3,-8-7-4,-2 0-2,-10-6-3,-7 2 0,-8 0-2,-7 6 0,-6 8 0,-2 7-1,-2 6-1,1 14 1,5 7-1,11 9 1,8 4-1,13 1 1,6-3 0,14-5 0,5-8-1,8-8 1,0-11 0,1-8-1,-2-9 0,-4-5 1,-4-2-1,-6-1 0,-7 1 1,-7 7 0,-4 4 1,0 13 0,-15 0 0,9 12 0,0 6 0,6 6 1,7 1-1,8-1-2,8 1-13,7-5-21,0-15 0,13 0-1,-2-19 0</inkml:trace>
  <inkml:trace contextRef="#ctx0" brushRef="#br0" timeOffset="33471.4761">16443 4046 12,'-13'-11'33,"-2"21"1,-16 13-3,-7 15-13,7 22-5,-3 9-1,10 10-4,8 3-1,16 2-2,8-4-2,12-10-3,12-11-7,4-16-14,4-19-17,10-9 0,-7-15 0,7-10 5</inkml:trace>
  <inkml:trace contextRef="#ctx0" brushRef="#br0" timeOffset="33943.5021">16799 4538 29,'0'0'33,"7"-21"0,-7 2-13,0 3-7,-10-9-2,0 4-2,-8-3-3,-2 8-1,-7 3 0,-3 7-3,-4 6 0,2 9-1,1 5 0,7 7-1,5 7 1,9 1-1,10 2 0,8-4 1,10-1 0,7-7 0,6-7 0,3-5-1,2-11-1,-1-8 1,-5-7-1,-2-4 1,-5-3-1,-8-1 0,-8 4 0,-7 0 1,0 9-1,0 14 1,-10-8 0,10 8 0,-5 18 1,9 0-1,6 5 0,1 1-2,5 1-4,0-4-6,4-4-18,0 0-7,-6-10 0,7-2 0</inkml:trace>
  <inkml:trace contextRef="#ctx0" brushRef="#br0" timeOffset="34148.5145">16970 4342 27,'12'0'35,"-1"5"2,9 12-1,1 5-21,-1 0-6,6 8-3,-1 0-4,-2-1-7,0-1-10,-1-3-21,-9-14 0,3-5-2,-16-6 2</inkml:trace>
  <inkml:trace contextRef="#ctx0" brushRef="#br0" timeOffset="34325.524">17260 4368 24,'-9'0'36,"-10"6"1,2 8 0,-9 3-19,1-1-9,2 6-4,-2 3-5,-2-1-11,3-4-25,5 4 0,-3-10-1,10 3 0</inkml:trace>
  <inkml:trace contextRef="#ctx0" brushRef="#br0" timeOffset="34550.5375">17335 4062 57,'40'4'38,"7"24"2,-10 15-9,-6 9-22,-1 22-3,-14 5-2,-16 8-3,-9-2-5,-11-8-3,-1-6-12,-3-13-20,-7-26 0,10-14-1,0-18 3</inkml:trace>
  <inkml:trace contextRef="#ctx0" brushRef="#br0" timeOffset="34764.5501">17768 3834 49,'0'0'39,"0"16"-1,-11 12-3,2 6-25,-5 4-15,3 10-30,-8-13-2,9 3-1,-2-11-1</inkml:trace>
  <inkml:trace contextRef="#ctx0" brushRef="#br0" timeOffset="35381.5852">17930 4488 8,'12'4'34,"11"11"0,1-6-3,4-1-11,6-3-6,-2-5-6,5 0-1,-7-5-4,-2-5 1,-7-8-3,-7 0 0,-6-6-1,-8 4 0,-12-2 0,-7 6-1,-10 6 0,-6 7 0,-2 8 0,-3 7 1,2 10 0,6 9 0,8 2 1,13 5 0,11-2 1,18 0 1,9-4-1,11-6 0,7-6-6,3-6-29,4-14-3,6-9-1,-10-15-1</inkml:trace>
  <inkml:trace contextRef="#ctx0" brushRef="#br0" timeOffset="36161.6293">18538 4160 29,'6'-23'23,"2"6"-1,-8-3-4,-8-2-2,-2 7-3,-9-3-2,0 6-3,-7 2-2,3 10-1,-4 0-2,3 7-1,2 6-1,5 6 0,6 6-1,7 2 0,4-2 0,9 2 1,4-6 0,5-3 0,5-9 0,5-6 0,0-9 0,-1-8-1,-2-5 0,-3-3 1,-3-2-1,-6 2-1,-5 4 0,-8 2 1,0 16-1,0 0 1,-13 0 0,7 15 0,1 1-1,5 5 1,0 4 0,8-1-2,5 3-6,-1-4-21,0-12-7,7-1 0,-10-10 1</inkml:trace>
  <inkml:trace contextRef="#ctx0" brushRef="#br0" timeOffset="37552.7095">18710 3975 46,'0'0'36,"5"12"0,10-4-14,3 7-9,2 3-5,10 7-3,-2-1 0,4 6-3,-1 1-4,-8-6-11,2-5-22,-6 2-2,-19-22-1,19 16 0</inkml:trace>
  <inkml:trace contextRef="#ctx0" brushRef="#br0" timeOffset="37777.7221">18963 4013 49,'-16'-7'38,"16"7"0,-25 7-6,3 1-20,4 8-4,-10 3-4,1 6-1,1 1-1,-2 2-2,6 0-3,1-6-6,11-1-16,10-3-14,0-18 0,7 7-1</inkml:trace>
  <inkml:trace contextRef="#ctx0" brushRef="#br0" timeOffset="38379.7576">19273 4492 46,'12'4'35,"4"-4"2,13 0-14,11 0-12,0 0-6,8 0-2,1 0-8,-2-7-11,-9 0-14,-3 7-6,-16-5 0,-2 5 0</inkml:trace>
  <inkml:trace contextRef="#ctx0" brushRef="#br0" timeOffset="38616.7708">19325 4652 32,'8'10'38,"5"-5"-2,13-5-7,10 4-10,-2-4-5,13 0-4,-5 0-4,2 0-5,-6 0-12,-5 0-27,-11-3-2,0 3 1,-10-9-1</inkml:trace>
  <inkml:trace contextRef="#ctx0" brushRef="#br0" timeOffset="39478.8198">20309 4277 9,'5'-36'27,"10"6"-8,-6-3-1,-3 0-1,1 6 0,-7 2-3,0 13 0,0 12-2,-12 4-3,0 11-1,2 17-3,-1 6-2,2 7-1,4 6-3,1-3-6,8 2-15,6-5-16,-4-14 1,2-4 0</inkml:trace>
  <inkml:trace contextRef="#ctx0" brushRef="#br0" timeOffset="39689.832">20096 4635 21,'-14'0'36,"14"0"1,0 0-4,24-10-14,16 10-6,3 0-5,13 0-6,8 5-9,4-5-18,-5 0-12,2 7 0,-17-7-1</inkml:trace>
  <inkml:trace contextRef="#ctx0" brushRef="#br0" timeOffset="40156.8588">20340 5046 9,'30'0'30,"-18"-9"1,10-1-8,-6-5-9,-3-4-4,-3-1-2,-10-6-1,0 3-2,-16-2-1,-9 6-1,-5 2-1,-8 9-1,-2 8-1,-2 10 1,2 6-1,6 7 0,9 7 0,12 2 1,13 0-1,7-3 1,10-7-1,7-5 1,6-9 0,6-8-1,-4-6 1,2-7-1,-6-5 1,-3 1-1,-6-3 0,-5 5 1,-5 5 0,-9 10 0,0 0 0,5 13 1,-5 3-1,5 7 0,3 1-3,0 0-7,9-6-18,6 2-9,-1-12 1,16-8-2</inkml:trace>
  <inkml:trace contextRef="#ctx0" brushRef="#br0" timeOffset="40860.8983">21059 4530 35,'14'-5'33,"-6"-10"-6,0 1-5,-1 1-5,-7-4-5,3 1-3,-10 0-4,-2 0 0,-7 4-2,-4 4-1,-4 3-1,-1 5-1,-2 7 0,0 6 0,5 8 0,4 4-1,9 2 1,9 1-1,7 0 1,8-4 0,8-4 1,4-7-1,4-6-1,2-7 0,0-10 1,-3-4-1,-5-2 0,-4-2 0,-5 0 1,-8 5 0,-3 3 0,-5 10 2,0 0 0,-11 11 0,6 5 0,5 5 0,-4-1-1,11 1-2,6 0-5,1-3-27,5-14-5,9-4 1,-5-6-1</inkml:trace>
  <inkml:trace contextRef="#ctx0" brushRef="#br0" timeOffset="41306.9232">21512 4409 14,'0'0'32,"0"0"0,0 0-9,17 7-5,5-7-4,9 0-3,1 0-3,7-4-2,-7-3-1,1-2-3,-6-3-1,-11-1-1,-11-1-1,-14-1 0,-12 3 0,-11 5 0,-4 7 0,-2 2 1,-2 8 0,4 7 0,4 6 1,13 7 1,13 0 1,13 2-1,13-2 1,9-3 0,10-6-1,9-5-1,4-3-5,-1-13-13,1-15-20,6-1-1,-9-13-1,4-2 1</inkml:trace>
  <inkml:trace contextRef="#ctx0" brushRef="#br0" timeOffset="41739.9494">22114 4091 22,'0'-15'32,"12"10"0,-6-9-14,-4-4-4,-2 4-4,-4-7-1,-4 5-2,-7-5-1,-3 9-2,-5 1-1,-3 8-1,-1 3 0,2 7-1,4 7-1,4 4 1,4 5-1,13-1 1,3-1-1,12-2 1,6-5 0,4-5-1,4-4-1,-2-7 0,3-6-1,-4-4 0,-7 3 1,-6-4 1,-4 6 0,-9 7 0,0 0 1,0 0 1,3 8 0,-3 9-1,0 1-2,0 2-7,12 2-14,0 0-14,-6-11-1,8 0 1</inkml:trace>
  <inkml:trace contextRef="#ctx0" brushRef="#br0" timeOffset="41928.9603">22301 3959 51,'28'11'36,"-6"-2"0,-1 8-17,12 11-7,-11-2-5,-1 3-8,1 1-11,0-2-23,-13-14-1,2-1-1,-11-13 0</inkml:trace>
  <inkml:trace contextRef="#ctx0" brushRef="#br0" timeOffset="42109.97">22541 3955 54,'-10'4'38,"-13"1"1,-7 4-5,7 7-25,-9 4-7,-2 3-18,1 1-22,7 5 0,-5-7-1,3 6 1</inkml:trace>
  <inkml:trace contextRef="#ctx0" brushRef="#br0" timeOffset="42431.9882">21166 4313 53,'3'-12'38,"-3"12"0,-17 27-9,-12-1-16,-3 9-10,-8 10-9,-6 3-18,-2 0-14,6 6 0,-2-10 0</inkml:trace>
  <inkml:trace contextRef="#ctx0" brushRef="#br0" timeOffset="42665.0018">20483 4884 14,'0'0'34,"-15"12"1,-2 12 0,-18 13-17,-6 2-7,1 15-5,-6 0 0,6 6-3,2-3-2,4-9-7,10-3-15,14-8-15,0-21-1,13-5 0</inkml:trace>
  <inkml:trace contextRef="#ctx0" brushRef="#br0" timeOffset="43204.0329">22550 4424 34,'0'0'36,"13"0"-1,-3 3-6,9-3-15,12 8-6,-2-5-4,8-3-4,1 7-7,-8-7-10,8 0-10,-3 4-10,-20-4 1,1 5 1</inkml:trace>
  <inkml:trace contextRef="#ctx0" brushRef="#br0" timeOffset="43415.0448">22566 4552 59,'0'0'38,"16"8"-3,5-8-17,13 8-7,-3-8-4,10 7-8,6-7-25,3 0-10,-6-8-1,8 0 0</inkml:trace>
  <inkml:trace contextRef="#ctx0" brushRef="#br0" timeOffset="43896.0724">23204 4414 23,'0'0'34,"0"0"-3,15 8-9,5-3-5,1-5-4,9 4-4,-1-7-1,13 0-2,-11-5-3,0-2-2,-4-2 0,-8-3-2,-2-1 1,-17-3-1,-5 2 1,-12 2-1,-4 5 0,-6 3 0,3 7 0,-5 0 1,-1 12-1,2 5 2,1 5-1,9 6 1,5 0 1,9 1-1,1 0 1,7 2 0,12-6 0,9-3-2,13-4-1,4-8-13,-2-10-24,10 0 1,-3-14 0,9-1-1</inkml:trace>
  <inkml:trace contextRef="#ctx0" brushRef="#br0" timeOffset="44484.1072">23722 4062 9,'0'0'31,"0"-17"1,-3 2-9,-5 1-5,1-6-4,-4 8-5,-4-5 0,1 6-4,-7 2-1,1 9-2,-2 0-2,4 8 0,-1 3 0,2 4 0,2 4 0,6 2 1,4 0-1,10-1 1,2-1 1,10-3 0,-3-3-1,12-3-1,-2-3 0,3-4 0,-2-3-1,-3-3 0,-4 0-1,-8-4 0,6-1 0,-16 8 1,14-15 1,-14 15 0,4-13 0,-4 13 0,0 0 0,0 0 0,0 0 0,0 0 1,7 11 0,-5-3-3,10 4-11,4 1-21,-16-13-1,19 9 0,-6-14-1</inkml:trace>
  <inkml:trace contextRef="#ctx0" brushRef="#br0" timeOffset="44807.1237">23839 3938 18,'0'0'35,"12"-5"0,-12 5-6,19 5-8,-10 1-6,4 9-5,2 1-4,7 5-2,3-1-1,2 3-2,-2 0-2,-5-6-3,4 4-8,-1-7-13,-4-6-13,-9 0 0,-10-8-1</inkml:trace>
  <inkml:trace contextRef="#ctx0" brushRef="#br0" timeOffset="45174.1466">24133 3950 32,'0'0'24,"-9"5"-3,-6 0-3,-1 6-3,-5 0-2,-1 7-2,-5-2-3,-1 5-2,-3-1-1,0 1 0,5-3-2,4-1 0,4-6 0,7-1 0,0-6 0,11-4-2,0 0-2,0 0-6,16 4-10,-6 0-20,-10-4-1,0 0 0,7-12 3</inkml:trace>
  <inkml:trace contextRef="#ctx0" brushRef="#br0" timeOffset="55466.7698">1836 10933 71,'0'-15'31,"0"5"-6,3 1-5,-16-8-5,6 4-4,-8-5-3,3 7-3,-1 0-1,4 6-1,-15 5-1,4 4-1,5 7-1,-1 7 0,10 4 0,6 3 0,-3 0 0,3-1 0,12-2 0,6-7 0,8-4 0,3-4 1,-8-7-1,3 0 1,-3-10 0,-1-3 0,-2-3 0,-9 0 0,-18-4 1,-3 4 0,-4-4 0,-2 5-1,-1 5 1,0 6-2,-5 4 1,2 7 0,13 3-2,0 2 1,5 5-1,4-1 1,8 1 0,-8-2 0,14-2-1,2-7 1,0-2 0,2-4 0,-3-5-1,-6-6 1,5-3 0,-3-4-1,-5-2 2,-6 0-1,-6 0 1,-2 6-1,-2 2 1,-2 7 0,-5 5-1,9 5 1,-7 3 0,1 4-1,8-1 0,6-2 0,4 0 0,-4-9-2,12 14-1,-12-14-8,21 0-28,0 4-3,-4-4 0,-2 0 0</inkml:trace>
  <inkml:trace contextRef="#ctx0" brushRef="#br0" timeOffset="56987.8571">2788 10256 19,'-13'-59'34,"3"15"-1,-12 6-10,-8 12-4,6 16-5,-5 20-4,7 25-3,3 22-3,8 20-1,1 17-1,10 19-1,13 11 1,5 12 0,6 0 1,2 2-1,-2-4 0,-5-5 1,-6-8-1,-4-11 0,-13-11 1,-11-12-2,-7-15 1,-7-16-3,2-17-1,-4-17-5,6-8-9,-3-14-23,4-20-1,8-6 0,5-10 0</inkml:trace>
  <inkml:trace contextRef="#ctx0" brushRef="#br0" timeOffset="57706.8981">3258 11018 7,'0'0'29,"19"21"1,-4-16-11,11 1-6,4-4-1,2-2-2,1 0-2,-5-5-1,-2-4-1,-7-2-1,-4 1 0,-9-6-1,-6 2 0,-9-2-1,-5 0 0,-7 1-1,-4 4-1,-3 6 0,-2 5 0,-1 12-1,3 5 0,5 7 0,5 7 1,5 5 0,10 8 0,3-3 2,13 1 0,6-7 1,11-1 0,7-7-1,7-8-4,5-5-10,-1-11-26,-2-14-2,6-13 0,-5-12-1</inkml:trace>
  <inkml:trace contextRef="#ctx0" brushRef="#br0" timeOffset="58442.9413">3773 10665 25,'11'-8'32,"-6"-6"-3,2-3-7,-1 5-5,-6-6-3,3 7-4,-10-6-1,0 7-2,-7 0-1,0 4-3,-6 0 0,0 6-2,-2 3-1,2 5 0,2 6 0,2 5-1,4 3 0,5 6 1,7-1-1,4 2 1,3-4 0,6-4 1,2-4-1,4-8 1,3-9-1,2-6 1,-3-6 0,-1-5-1,-2-3 0,-2-2 0,-5-2 1,-4 6-1,-7 4 1,0 14 0,-6-14 0,6 14 0,-12 13 0,9 3 0,3 4-1,0 5 0,8-2-3,2-1-5,11-1-22,1-2-8,-4-11-1,7 1 1</inkml:trace>
  <inkml:trace contextRef="#ctx0" brushRef="#br0" timeOffset="58782.961">3956 10534 63,'0'0'37,"18"11"2,-6 4-16,6-2-13,8 7-5,0 1-2,7 1-2,0 7-5,-6-7-13,0-3-20,-2 3-1,-10-11-1,1-3 1</inkml:trace>
  <inkml:trace contextRef="#ctx0" brushRef="#br0" timeOffset="59087.9771">4225 10483 37,'0'0'36,"-24"12"1,8 3-2,-2 4-21,-7 3-6,0 7-4,-3 5-1,0-1-8,3 5-15,4 0-17,-8-14 0,14 3 0,-2-17 0</inkml:trace>
  <inkml:trace contextRef="#ctx0" brushRef="#br0" timeOffset="59958.0275">4581 11200 23,'13'-9'32,"-9"-11"0,-4-1-14,0 0-4,-5-5-4,-3 2-2,-7-1-2,-1 10-1,-5-1-1,-7 8-1,1 4 0,-1 7-1,0 6-1,2 8 0,7 7 0,4 1-1,7 3 1,8 2 0,11-2 1,5 1 0,5-7-1,6-2 1,4-12 0,2-8-1,-3-4 0,4-13 0,-5-9-2,0-10 1,-3-9-2,-7-8 1,-2-5 0,-10-2 0,0-1 2,-7 9 0,-7 6 2,3 7-1,-7 11 1,4 14 0,-3 14 0,5 15 0,-1 13-2,6 11 0,-3 11-1,3 8 1,3 4-1,3 1 1,1 0-1,0-9-3,7-4-5,-5-9-24,4-19-7,2-5-1,-2-17 0</inkml:trace>
  <inkml:trace contextRef="#ctx0" brushRef="#br0" timeOffset="60204.0409">4853 11041 33,'-4'-12'37,"4"12"1,11 6-4,1 1-16,9 11-5,-3 1-5,7 7-4,1 2-1,1-2-6,2 5-10,-8-4-20,-2-14-6,3-1 0,-8-12-1</inkml:trace>
  <inkml:trace contextRef="#ctx0" brushRef="#br0" timeOffset="60517.0596">5094 11018 41,'-12'8'37,"-7"1"1,1 0-12,-1 14-9,-11-4-5,7 12-5,-4-2-1,2 0-4,1-1-4,1-8-13,5-3-23,8-5-1,0-12 0,10 0 0</inkml:trace>
  <inkml:trace contextRef="#ctx0" brushRef="#br0" timeOffset="61010.088">5578 10984 40,'0'0'36,"9"5"0,5-5-14,16 5-7,1-5-6,9 6-2,1-6-3,5 0-4,-6 3-7,-5-3-10,-5-3-15,-7 6-5,-15-6 0,2 3 0</inkml:trace>
  <inkml:trace contextRef="#ctx0" brushRef="#br0" timeOffset="61291.1047">5622 11090 13,'0'0'37,"9"15"1,9-8-3,11-2-11,11 3-6,-2-4-4,8 2-5,-6-6-4,1 0-11,-4 0-32,-7 0-2,-14-10 0,0 4 0</inkml:trace>
  <inkml:trace contextRef="#ctx0" brushRef="#br0" timeOffset="62047.1464">6760 10147 48,'0'-16'32,"-22"13"-13,0 14-5,0 15-4,-5 12-3,5 12-4,-6 11-1,6 14 2,4 14-1,9 13 1,5 4 0,7 6 1,3 4 0,7 2 0,-3 1-1,5-1-1,-8-7 1,-4-6-2,-7-10 1,-5-3-2,-9-8 0,-4-10-1,-4-13 0,-4-10-1,-4-13-1,3-13-1,6-5-5,0-16-13,3-14-17,10-2 1,2-14-1,14-3 4</inkml:trace>
  <inkml:trace contextRef="#ctx0" brushRef="#br0" timeOffset="62785.1897">7404 10293 26,'-23'21'32,"-19"15"-3,-1 21-10,3 30-4,-1 18-1,14 21-2,2 9-2,21 18-1,4-1-2,22-2-1,4-12-2,10-19-3,9-20-4,0-23-12,2-22-23,3-20-1,-7-29 0,2-15 0</inkml:trace>
  <inkml:trace contextRef="#ctx0" brushRef="#br0" timeOffset="63214.214">7801 10787 7,'0'-29'31,"8"6"1,-8-11-7,3-5-6,5 3-4,-4-5-3,3 11-1,-7 1-2,3 16-1,-3 13-2,0 0-1,-6 14-1,6 15-2,0 9-1,0 5-1,4 9-2,0-4-6,8 4-9,0-2-21,-2-11 0,-1-3-1,-9-14 0</inkml:trace>
  <inkml:trace contextRef="#ctx0" brushRef="#br0" timeOffset="63503.23">7566 11067 34,'0'12'37,"11"-8"1,10-1-15,18 4-6,1-7-2,16 4-4,5-4-5,5-7-9,6 5-11,-4 2-20,-14-7-4,-2 11-1,-16-4 1</inkml:trace>
  <inkml:trace contextRef="#ctx0" brushRef="#br0" timeOffset="64033.2608">7907 11613 31,'12'-15'33,"10"6"-2,-8-8-9,-3-4-6,1 3-4,-7-8-3,-2 2-3,-8-5-1,-3 1-2,-9 0 0,-1 9-2,-10 1 1,-3 9-1,-5 9-1,1 12 1,0 13-1,8 8 0,3 6 0,10 4 1,10-1-1,10-4 1,8-4 0,10-9 0,5-14 0,5-8 1,0-10-2,-3-10 0,-2-8 0,-6-6 0,-1 0-1,-6-1 0,-7 3 0,-9 5 0,0 9 1,0 15-1,-9-4 2,0 18-1,2 7 0,2 6 1,1 3 0,4 2 0,9-3 0,-2-3-2,8-5-8,0-4-25,1-17-4,9 0 0,-7-20-1</inkml:trace>
  <inkml:trace contextRef="#ctx0" brushRef="#br0" timeOffset="64591.2928">8396 11006 19,'0'22'33,"0"-12"2,15 4-3,3-2-18,1-7-3,8 2-2,-4-7-2,7 0-3,-8-3 0,-2-6-2,-5-8 0,-7-1-1,-2-3 0,-6-3-1,-9 0 1,-6-3-1,-2 5-1,-1 5 1,-4 8-1,-4 9 1,-1 3 0,2 15-1,0 5 2,6 13 0,7 2 1,1 8 1,11-5 1,10 4 0,3-9 1,15-4-1,2-6 0,10-12-2,4-7-8,5-7-32,-3-24-2,10-5-1,-6-10 0</inkml:trace>
  <inkml:trace contextRef="#ctx0" brushRef="#br0" timeOffset="65169.3249">8903 10681 53,'0'-12'31,"7"0"-9,-4-2-7,-3-8-5,0 0-4,-3 1-3,-3-3-1,-5 2-1,-1 4 0,-8 6-1,-3 3 0,1 9 0,-1 9 0,2 3 0,1 9 1,3 4 0,3 3-1,11 2 1,3-1 0,6-2 0,2-4 0,6-7 0,4-9-1,3-7-2,5-6 1,-7-9-1,1-6-1,-3-4 0,-1 0 2,-6 2 0,-5 4 1,-5 3 1,0 16 0,-6-9 1,6 9 1,-7 18 0,3-1-2,4 2 1,5 3-1,2 3-2,4-5-7,3 1-19,5 2-7,-10-14 0,8 3 0</inkml:trace>
  <inkml:trace contextRef="#ctx0" brushRef="#br0" timeOffset="65437.3418">9011 10553 40,'14'-4'35,"-14"4"0,24 14-13,-7 0-9,0 3-5,3 7-3,-1 1-4,-1 0-8,0 0-15,1 0-13,-6-13-1,1 2 1</inkml:trace>
  <inkml:trace contextRef="#ctx0" brushRef="#br0" timeOffset="65914.3703">9263 10570 10,'-18'-3'32,"8"11"2,-11-8 0,-2 10-16,-2 2-7,-5 1-2,1 5-5,-3 2-1,4 0-6,6 2-12,6 3-19,-3-11-1,12 3 0,7-17 3</inkml:trace>
  <inkml:trace contextRef="#ctx0" brushRef="#br0" timeOffset="66145.3816">9324 10256 38,'18'6'37,"-1"9"1,12 17-7,5 19-14,-8 11-6,6 26-2,-9 16-2,-2 14-2,-10 6-1,-7 5-1,-12-3-1,-7-2-1,-5-12-2,-4-13-2,1-16-2,-1-23-13,-6-16-22,4-13-1,4-19 1,6-8 0</inkml:trace>
  <inkml:trace contextRef="#ctx0" brushRef="#br0" timeOffset="66441.3992">9838 10114 24,'0'-13'34,"0"13"1,0 0-4,-17 22-13,10 7-8,-6 3-4,-2 10-2,-3 0-2,0 5 1,1 1-2,2-5-3,4-2-5,1-12-14,-2-9-15,12-2 1,0-18-1,6 12 6</inkml:trace>
  <inkml:trace contextRef="#ctx0" brushRef="#br0" timeOffset="67394.4527">10175 11289 16,'22'3'34,"-11"-10"-2,2-2-5,-4-5-7,-9-5-6,0-2-5,-8-7-3,-2-1-2,-9-3-2,-8 4 0,-3-1 1,-5 10-2,2 4 1,-5 10-1,5 8 0,5 11-1,7 8 0,8 4 0,6 5 0,7 1 0,7 0 0,9 0-1,6-6 2,0-8 0,6-6-1,2-8 1,0-9-1,0-11 1,-1-9-2,-3-9 1,-4-10-1,-6-4 0,-1-10 1,-5-2-1,-4-3 1,-3 6 1,-3 4 1,0 8 0,-5 8 1,5 11-2,-6 9 1,6 17-1,0 0 0,-5 17 0,2 12-2,3 12 1,-3 8 0,-1 10 0,4 6 1,-7 3-3,7-1-3,0-12-10,7-9-22,6-8-1,-1-18 1,13-3-2</inkml:trace>
  <inkml:trace contextRef="#ctx0" brushRef="#br0" timeOffset="67708.471">10438 11072 36,'12'20'36,"-3"-5"2,11 7 0,1 5-25,1-3-4,6 7-3,-1 0-3,-1-2-6,2-2-7,-7-4-17,-8-9-11,1-5 0,-14-9-1</inkml:trace>
  <inkml:trace contextRef="#ctx0" brushRef="#br0" timeOffset="67966.4865">10661 11105 36,'-18'5'38,"2"11"1,-5-2-1,-5 5-21,2 10-6,-7-3-4,6 6-2,-6-2-1,4-1-3,3-6-2,3-4-4,5 1-6,1-5-28,4-15-1,11 0 1,4-9-1</inkml:trace>
  <inkml:trace contextRef="#ctx0" brushRef="#br0" timeOffset="68443.5128">11159 11044 36,'0'0'34,"6"17"-4,8-17-10,9 0-7,8 3-5,5-3-2,6 9-2,-1-6-2,-1 1-4,-4-1-5,-8 0-14,-9-3-12,3 0-2,-22 0 2</inkml:trace>
  <inkml:trace contextRef="#ctx0" brushRef="#br0" timeOffset="68816.5343">11157 11226 8,'3'13'66,"12"-9"-40,7 1-6,2-5-3,13 5-4,-2-5-1,10 2-5,-3-2-1,0 0-2,-7 0-2,-6 0-3,-5 5-5,-11-10-12,-13 5-20,12-2 1,-12 2-1,0 0 1</inkml:trace>
  <inkml:trace contextRef="#ctx0" brushRef="#br0" timeOffset="72699.7576">12369 10938 20,'0'-24'31,"14"0"3,-5-11-11,-4-8-4,4 5-4,-6-8-4,2 7-1,-5 2-1,-3 8-3,-3 2 0,3 9-3,-1 7 0,4 11 0,-11 2-1,11 16-1,-3 9-1,3 14 0,6 11 0,-3 8 0,2 4 0,7 2 0,-1-6-2,0-6-4,5-5-10,0-13-23,-8-20 0,3-5-1,-11-11 1</inkml:trace>
  <inkml:trace contextRef="#ctx0" brushRef="#br0" timeOffset="72988.7742">12040 11226 44,'4'9'39,"13"-6"0,19 2-2,23 0-23,13-5-5,15 0-1,12-4-5,4 0-5,3 2-6,-18-1-22,-9-3-10,-14 6 1,-22 0-1</inkml:trace>
  <inkml:trace contextRef="#ctx0" brushRef="#br0" timeOffset="73605.8099">12482 11777 55,'10'-6'26,"5"-1"-3,-3-6-3,-2-9-6,-3 1-3,-7-6-4,0 1-1,-7 1-2,-8 1 0,-8 4-1,-4 9 0,-5 4-1,-2 11-1,1 9 0,2 7 0,4 5-1,8 4 1,10 1-1,9 0 1,9 2-1,8-6 0,6-7 1,7-9 0,2-7-1,1-3 0,-1-12 0,-3-5-1,-6-5 0,-4-2 1,-6 0-1,-7 4 1,-3 6-1,-3 5 1,0 9 0,-11 0 0,5 12 0,6 5 1,0 6 0,0 3 0,8 0 0,1-4-1,2-1 2,2-4-2,1-1 0,-5-12-11,1-9-26,0-1-1,-8-9-1,9 0 0</inkml:trace>
  <inkml:trace contextRef="#ctx0" brushRef="#br0" timeOffset="74347.8513">13158 11090 21,'-11'0'34,"7"12"0,4-3-8,5 2-7,15 2-4,1-5-3,13 2-3,2-10-2,6 0-2,1-6-1,-3-2-2,-8-12-1,-5 3-1,-9-7 0,-14 0 0,-10 2 1,-13 0-2,-8 5 0,-9 5 1,-4 9-1,-5 9 1,1 8 0,4 7 0,4 10-1,11 7 1,7 2 1,13 1 0,10 0 1,15-2 0,8-6 0,16-4 0,8-12-1,6-6-3,2-6-11,-2-8-27,-2-17 1,4-11-1,-9-8 0</inkml:trace>
  <inkml:trace contextRef="#ctx0" brushRef="#br0" timeOffset="74954.8869">13790 10693 19,'18'-4'30,"-14"-8"-5,5 3-4,0-2-6,-5-6-1,3 5-4,-7-5-1,0 5-1,-8-2-1,-1 4-2,-7 0-2,-5 5 0,-4 5-2,1 0 1,-2 13-1,3 2-1,3 6 0,4 4 0,7 3 1,9 0 0,6 0-1,8-4 1,6-7 1,6-5-2,4-7 0,-1-10 0,4-5-1,-4-9 0,-5-1 0,-5-5 0,-7 2 0,-8 1 0,-4 1 1,-4 8 1,-5 3-1,-2 7 1,3 6 1,8-3-2,-11 22 1,11-3-1,8 4 0,2 1 0,3-1-2,1-2-9,4-6-26,3 0 0,-7-11 0,3 0 0</inkml:trace>
  <inkml:trace contextRef="#ctx0" brushRef="#br0" timeOffset="75216.9017">13972 10556 29,'0'0'37,"0"11"0,14 1 1,11 3-18,6 6-10,-1 2-3,10 5-2,-4-2-5,-1-3-7,-3 0-12,-3-4-19,-11-12 0,-2-1-1,-16-6 1</inkml:trace>
  <inkml:trace contextRef="#ctx0" brushRef="#br0" timeOffset="75516.9194">14286 10560 36,'-24'0'36,"7"10"0,-7 2-5,-4 2-16,1 7-6,-3-1-4,0 5-2,-1-2-2,3-4-3,6 0-10,7 0-24,0-15 0,15-4-1,0 0 0</inkml:trace>
  <inkml:trace contextRef="#ctx0" brushRef="#br0" timeOffset="75847.9371">14685 10902 41,'0'0'37,"0"0"0,0 12-2,5 7-18,-5 1-7,9 12-3,-5 4-3,4 10 0,-2-5 0,1 2-1,-1-2 0,0-4-3,-6-6 0,0-8-4,0-3-5,0-20-13,-11 8-18,11-8 0,-11-13-1,5 1 1</inkml:trace>
  <inkml:trace contextRef="#ctx0" brushRef="#br0" timeOffset="76140.9541">14513 11115 71,'18'7'40,"13"-7"-3,6 7-18,9-7-7,7 4-4,-1-4-2,1 0-4,-3 6-5,-13-6-20,-7-4-17,-5 4 1,-15-8-1,2 2-1</inkml:trace>
  <inkml:trace contextRef="#ctx0" brushRef="#br0" timeOffset="76776.9914">15727 11030 47,'-10'-12'29,"-11"0"-3,-6 4-5,-6 8-5,-5 0-6,2 17-3,1 3-2,11 12-1,3 1-1,14 4-1,7-1 1,20-2 0,7-3 0,9-6 0,2-9-1,5-6 0,-1-6 1,-4-4 0,-6-3 0,-7-1-1,-10-2 0,-15 6 0,11-11-1,-11 11-2,0 0-9,-9-4-30,9 4-1,-11-8 1,11 8-1</inkml:trace>
  <inkml:trace contextRef="#ctx0" brushRef="#br0" timeOffset="96942.0163">1696 14186 32,'0'0'32,"-3"-12"-6,3 12-4,-9-19-4,9 19-3,-7-21-3,7 21-2,-19-20-1,4 16-4,-3-5-1,1 9-1,-7 0-1,6 11 0,-4 2-1,4 4-1,7 2-1,5 3 1,6 4 0,10-2 0,5-3 0,-2-3 0,11-4 1,0-5 0,5-3 0,-7-6 0,2-8 0,-8-5 0,-1-4 0,0-3 2,-8-4-1,-4 2 0,-13-3 1,2 3-1,-9 4 0,0 4 0,1 4-1,-6 5-1,-4 5 0,0 5 0,13 4-1,-3 4 1,11 0-1,-1 3 1,3 5-1,3-4 1,12 0-1,5-2 1,-6 1 0,8-6 0,-1-1 1,0-6-1,1-6 0,2-6 1,-4-3-1,-9-2 1,-1-6 0,-7-1-1,-3-1 0,-1 3 1,-8 2-1,-3 7 0,-6 5 0,2 5-1,3 0 0,4 10 1,1 2 0,6 2-1,-1 1 1,6-1 0,11-2 0,4-2 0,-1 0 0,1-5 0,-2-1 1,-4-4-1,4-4 1,0-1 0,-13 5 0,5-12 0,-5 12 0,-9-15-1,9 15 1,-7-10-1,7 10 0,-15 5-4,15-5-9,-5 15-29,5-15-1,8 11 1,-8-11 0</inkml:trace>
  <inkml:trace contextRef="#ctx0" brushRef="#br0" timeOffset="98717.1193">2536 13256 24,'-10'-30'34,"-11"4"-2,2 14-8,-5 17-4,1 15-6,5 22-5,-1 17-2,13 21-2,-3 14 0,9 19-1,0 11 0,9 13 1,-3 2-1,7 2-1,-3-6 0,-5-4-1,-5-7 0,0-13 0,0-12-1,-3-15-1,-3-14 0,-3-19-4,-4-11-6,1-19-10,2-14-17,-2-7-3,0-17-1,6 2 1</inkml:trace>
  <inkml:trace contextRef="#ctx0" brushRef="#br0" timeOffset="99256.1501">2728 15054 28,'0'-10'35,"-15"-4"0,2 2-8,-6 5-8,-9 1-5,7 13-5,-1 3-3,3 10-3,4 4 0,9 8-2,6 2 0,6-2-1,12-2 1,7-5 0,3-10 2,3-8-1,-2-11 1,1-5 0,-4-11-1,-8-6-4,-8-1-20,-10-2-17,-14-6-1,0 1-1,-12-12 0</inkml:trace>
  <inkml:trace contextRef="#ctx0" brushRef="#br0" timeOffset="99851.1855">2722 13166 15,'0'0'28,"0"0"1,6-19-11,1 2-4,5 3-2,-2-8-3,3 5 1,-6-5-1,7 8 1,-14 2 0,0 12-3,3-14 0,-3 14-2,-10 9 0,10 4-2,-3 9 0,-1 10-2,4 1 1,0 9 0,4 1 0,5 2-1,-5-2-2,-4-7-8,8-11-30,-2-3-1,-6-13-1,0-9-1</inkml:trace>
  <inkml:trace contextRef="#ctx0" brushRef="#br0" timeOffset="100621.2274">3258 14101 17,'9'10'33,"-9"-10"1,25 3-5,-3 0-16,0-6-3,2 3 1,-1-9-3,-1-2-2,-8-7-1,-4 1-2,-10 0 0,-10-1-2,-8 3 1,-4 3-1,-7 8 0,-1 10-1,-4 7 0,4 8 1,3 10-2,10 9 2,4 5-1,8 1 0,11-3 1,12-2 1,8-7-1,14-9 1,6-8-2,7-13-5,5-6-16,1-8-16,-12-11-2,2-5 0,-13-14 0</inkml:trace>
  <inkml:trace contextRef="#ctx0" brushRef="#br0" timeOffset="101182.2601">3763 13726 45,'0'-10'33,"-4"-7"-9,-7-2-6,2 1-4,-12-3-3,4 7-4,-7 1-1,2 13-3,-3 0-1,3 15-1,1 2-1,5 9 1,5 8-1,7 3-1,4-1 1,9-3 0,3-5 1,9-6-1,2-10 1,2-6-1,2-13 0,-2-8 0,-1-3-1,-5-7 1,-3 3-2,-6 1 2,-4 3-1,-6 9 1,0 9 0,0 0 0,-8 5 1,8 11-1,0 1 1,3 3-2,6 4-4,2-5-15,2-2-15,8 3 0,-7-13-1,8 0 5</inkml:trace>
  <inkml:trace contextRef="#ctx0" brushRef="#br0" timeOffset="101474.2786">3898 13665 21,'16'10'35,"-5"2"2,7 9 0,1 5-21,-1-1-4,6 5-8,1-2-11,-2-2-19,-8-6-10,9-4 0,-11-12-1</inkml:trace>
  <inkml:trace contextRef="#ctx0" brushRef="#br0" timeOffset="101826.2959">4091 13624 43,'-14'10'38,"-7"4"2,1 9-1,3 6-25,-9-1-5,4 6-4,1-3-5,2-1-7,5 1-22,2-2-10,-2-12 0,9-3-1</inkml:trace>
  <inkml:trace contextRef="#ctx0" brushRef="#br0" timeOffset="102165.3151">4560 14165 17,'-12'-19'34,"-11"-4"2,3 8-6,-5 5-10,-6 3-5,4 7-6,-1 2-2,5 13-3,5 4-2,7 10 0,3 6-1,8 3-1,8 0 0,3 0 0,9-3 1,5-13-1,2-5 1,5-13-1,0-15 0,-3-11 0,1-14-1,-4-11 1,-9-6 0,-6-9-1,-3-4 0,-8 1 0,-3 2 1,-3 12 1,-5 10-1,2 12 1,-1 10 0,1 15 0,1 15 0,2 15 1,3 13 0,3 14-1,0 6 0,0 8 1,3 6-1,3 1 1,3-3-1,2-8-3,3-6-8,0-19-28,2-22-1,10-9-1,5-21 1</inkml:trace>
  <inkml:trace contextRef="#ctx0" brushRef="#br0" timeOffset="102524.3356">4740 14111 57,'2'9'39,"5"1"-1,11 4-16,8 10-8,-1 3-6,10 4-1,-2 0-3,3-1-3,-3-1-6,-5-5-8,0-2-14,-3-5-12,-10-9 0,1 0-1</inkml:trace>
  <inkml:trace contextRef="#ctx0" brushRef="#br0" timeOffset="102846.3543">5042 14144 30,'-13'-17'34,"13"17"2,-12 0-10,-3 6-8,-1 10-5,-8 3-4,1 10-2,-8 0-2,3 9 0,-2-4-3,3 1 0,5-6 0,1-3-2,8-2 1,5-9-1,3-3 0,5-12-3,0 12-3,0-12-15,3-9-18,7 1 1,-6-6-2,7 8 1</inkml:trace>
  <inkml:trace contextRef="#ctx0" brushRef="#br0" timeOffset="105742.5896">5607 14034 30,'0'0'35,"0"0"1,11 4-9,8 0-11,4-4-4,11 0-4,3 0-3,9-5-5,1 5-9,-5-7-14,0-2-13,-6 9-1,-14-9-1</inkml:trace>
  <inkml:trace contextRef="#ctx0" brushRef="#br0" timeOffset="106337.6244">5617 14262 15,'0'0'27,"-13"0"-1,13 0-3,0 0-2,0 0-4,18 6-3,-3-6-2,13 0-2,1 0-1,10 0-3,-2-5-1,4 5-2,-4-3-1,-3 3-1,-6 0 0,-9 0 0,-4 3-1,-15-3-1,16 9-3,-16-9-25,0 0-10,0 0 0,-3-12 0</inkml:trace>
  <inkml:trace contextRef="#ctx0" brushRef="#br0" timeOffset="108581.753">6728 13326 35,'0'-29'34,"-11"19"-4,-14 20-10,-15 19-3,-4 29-3,-6 26-5,7 38-1,0 22-2,17 22 0,8 13-3,18 5 1,15-6-2,11-10 0,10-17-3,1-29-4,11-18-9,-5-27-24,-10-28-1,5-25 0,-10-24 1</inkml:trace>
  <inkml:trace contextRef="#ctx0" brushRef="#br0" timeOffset="109036.7784">7108 13783 19,'7'-19'33,"3"5"0,-10-13-5,7-12-12,-1-2-5,-3-11-3,6 7 0,-9 0 0,4 11-1,-7 3-1,0 16-1,3 15 0,-10 21-2,4 13 0,4 15-2,2 6 0,0 11-1,8 4-2,2-7-7,5-5-21,0-5-9,-5-17 0,-2-4-1</inkml:trace>
  <inkml:trace contextRef="#ctx0" brushRef="#br0" timeOffset="109403.7999">6856 14152 31,'0'0'38,"6"13"2,13-4-1,14 3-17,2-8-9,15 6-4,5-10-4,6 4-4,8 1-6,-7-5-21,-4 0-13,-5 0-2,-9 0 0</inkml:trace>
  <inkml:trace contextRef="#ctx0" brushRef="#br0" timeOffset="109897.8273">7166 14725 43,'10'-10'35,"4"-1"-7,-1-2-5,-4-7-5,4 3-5,-10-9-3,0 2-4,-3-2-1,-10 1-1,-2 1-2,-3 4 1,-10 6-1,-2 5-1,-2 9 0,-1 3-1,2 10 0,3 11 0,6 3 1,4 2-2,12 3 1,9-4 0,9 1 0,6-5 0,4-7 0,6-9 0,1-8 0,1-12 0,-1-3 0,-5-9-2,-6-7 2,-5 0-1,-3-1 0,-7 5 1,-6 8 0,0 6 0,0 13 0,-12 0 1,5 19 0,7 7 1,0 5-1,4 6 1,5-2-2,3 1 1,5-4-3,-1-7-4,4-10-28,-4-4-5,-7-15-1,-9 4 0</inkml:trace>
  <inkml:trace contextRef="#ctx0" brushRef="#br0" timeOffset="110707.8729">7705 14041 16,'0'0'36,"3"21"0,10-11 1,2-1-16,13 3-5,-1-7-5,8 2-4,-1-7-2,0-4-1,-4-9-1,-7-6-1,-4-3 0,-12-2-1,-7-2 0,-10 2 0,-8 1-1,-8 6 0,-8 10 0,-2 7 0,-2 7 0,4 11 0,0 6 0,5 7-1,11 8 1,12 2 0,9 5 0,12-5 1,9-5-1,10-4 1,9-8-1,4-10-2,7-4-10,0-10-27,-7-19-1,-1-5 1,-9-10-2</inkml:trace>
  <inkml:trace contextRef="#ctx0" brushRef="#br0" timeOffset="111224.9034">8268 13612 44,'2'-14'35,"-2"14"-6,9-18-5,-15 6-8,0 0-7,-5-3-3,-3 2-2,-8-3-2,-4 5 0,-4 3-1,2 8-1,0 5 1,2 12-1,3 2 0,7 8 0,8 3 0,8 3 0,13-6 0,5-3 1,3-9-1,3-8 0,7-7 1,-4-10-1,-2-5 0,3-5 0,-11 1 0,-4 0 0,-2 3 0,-4 6 0,-7 10 0,0 0 0,0 12 0,0 2 0,0 3-2,5 1-7,5 1-22,3 2-5,-3-13-1,7 3 0</inkml:trace>
  <inkml:trace contextRef="#ctx0" brushRef="#br0" timeOffset="111578.9247">8386 13525 56,'10'0'39,"1"7"0,-3 8-4,1-1-23,10 8-6,0 0-3,6 3-3,-2 0-8,-5-8-12,2-5-18,1 4-2,-7-14 1,2-2-1</inkml:trace>
  <inkml:trace contextRef="#ctx0" brushRef="#br0" timeOffset="111621.9263">8624 13509 26,'-20'-6'37,"9"19"0,-12-1 0,-1 8-17,-3 10-9,-7-4-4,1 4-4,5-3-6,-2-4-9,5-3-24,9 1-3,-1-13 2,17-8-1</inkml:trace>
  <inkml:trace contextRef="#ctx0" brushRef="#br0" timeOffset="112020.9504">8695 13210 43,'9'-2'36,"2"9"1,11 17-1,12 15-22,2 14-6,5 20-2,-1 20-1,0 24 0,-9 16-2,-11 12 0,-16 10-1,-14 5 0,-11 0-1,-9-2-1,-11-13 0,-5-18 0,-2-20-1,-2-23-5,7-22-23,4-26-11,-1-29 0,13-16 0</inkml:trace>
  <inkml:trace contextRef="#ctx0" brushRef="#br0" timeOffset="112824.9946">9366 13137 31,'6'-21'34,"-6"21"-1,0 14-10,-3-4-6,3 16-5,-6 6-3,6 24-3,-6 14 0,6 20-1,0 8 0,-4 16-2,4 8-1,0 5 1,0-1-3,0-2 0,0-6 1,-5-2-1,5 1-1,-8-9 2,2-2-1,-3-6-1,-2-3 2,1-9-1,0-9 1,1-16-1,3-17 0,0-9 0,2-12 1,4-8 0,0-17-1,-3 12 1,3-12-1,0 0-2,0 0-12,10 0-24,-10-9-1,0 1 0,5-10-1</inkml:trace>
  <inkml:trace contextRef="#ctx0" brushRef="#br0" timeOffset="113534.0361">9579 15461 36,'12'-8'27,"-2"-2"-1,-2-4-2,-8 14-4,10-23-3,-10 12-5,-3-6-3,-4 2-3,-5 1-1,-5-1-3,-4 4-1,-2 3 0,-2 8 0,-3 5-1,8 11-1,0 7 1,8 2-1,9 6 2,9-1-1,9 0 0,6-9 1,12-5-1,-4-12 1,2-8-2,-1-4-7,-3-5-30,-12-15 0,-6 2 0,-9-11 0</inkml:trace>
  <inkml:trace contextRef="#ctx0" brushRef="#br0" timeOffset="114272.0788">9588 13067 15,'-9'6'22,"9"-6"-1,0 0 0,0 0-3,0 0-1,9 0-3,1-6-2,-1-7-1,3 0-3,-2-6 0,3 0-2,-6-1-1,3 3-2,-3-1 1,0 9 0,-7 9-1,0 0 0,0 0-1,-4 18-1,1 0 0,-1 7-1,4 4 1,0 0 0,0 4 0,0-1 0,0-7 1,4 1-1,-1-4 2,1-8-2,-4-2 2,0-12-2,0 10-1,0-10-3,0 0-11,0 0-27,-7-10-1,7 10 0,-4-10-1</inkml:trace>
  <inkml:trace contextRef="#ctx0" brushRef="#br0" timeOffset="116243.1912">6614 15334 5,'0'0'27,"0"32"0,-3-10-9,9 7-4,4 2-5,4-2-2,6 1-1,4-4-1,7-11-1,3-10-1,9-8 0,4-14 0,12-4 0,3-4-1,6 3 0,0 1 1,4 11 0,-6 10 0,1 11 1,-13 11 0,-9 10 1,-8-1-1,-7 5 0,-8-7-1,-1-6-4,-7-5-11,-1-8-24,-4-19 0,11-3-1,-4-14 1</inkml:trace>
  <inkml:trace contextRef="#ctx0" brushRef="#br0" timeOffset="116782.2214">7554 15608 39,'0'-17'21,"-3"-1"-2,3-5-4,5 6-1,2-4-2,10 6-2,2 4-3,16 7 0,6-1-2,11 8-2,10 1 1,6 3-2,3 1 0,9 1 0,0-4-1,-2-2 0,-7 1 0,-7-4 0,-10 4-1,-11-1 1,-7-6 0,-13-1-3,-10-1-5,-13-5-18,-6-9-10,-4 3-1,-9-13 0</inkml:trace>
  <inkml:trace contextRef="#ctx0" brushRef="#br0" timeOffset="118051.2939">7408 16308 13,'10'-5'31,"-13"-12"0,-1 2-10,-6-4-4,-6-3-5,-2 3-4,-7-1-2,0 8-2,-5 5-1,5 7-2,-2 7 1,7 10-2,5 3-1,5 7 2,10 6-1,6 1 0,7-3 0,3-7 0,5 1 0,4-14 0,3-8 1,0-7-1,-3-9 0,0-8 1,-7-2 0,-5 2 1,-1-3-1,-7 9 0,-5 5 1,0 10 0,0 0-1,-7 28 1,7-2-2,0 13 1,0 5 0,3 8 0,-3 4 0,-4-1 1,-1 1-1,-3 2 0,-6-5 1,-6-14-1,-4-12 0,-1-13-1,-2-10-1,2-14-4,2-16-5,2-18-8,2-6-16,13 1-2,6-5-1,9 3 4</inkml:trace>
  <inkml:trace contextRef="#ctx0" brushRef="#br0" timeOffset="118480.3188">7786 15977 32,'-17'-14'32,"3"14"0,-5 5-13,-6 8-5,4 12-3,-1 6-3,6 12-2,1 5-1,7 4-1,8 5-1,0 4 0,10-8 0,5-2-3,5-10-4,-1-11-5,6-2-12,1-6-16,-6-22 2,4 0-2,-11-18 9</inkml:trace>
  <inkml:trace contextRef="#ctx0" brushRef="#br0" timeOffset="118830.3393">7798 16223 51,'8'2'36,"-8"-2"-4,23 15-11,-1 1-9,-2 0-4,6 10-4,1 0-4,-1 0-6,1-1-5,-7-6-7,0-7-13,0 4-4,-9-16 0,2 0 8</inkml:trace>
  <inkml:trace contextRef="#ctx0" brushRef="#br0" timeOffset="118871.3413">8056 16196 42,'-10'4'36,"-8"2"-1,-1 6-10,-3 8-11,-8 1-6,6 6-3,-2-1-3,-1 3-4,9-5-5,-1-7-12,2-5-17,9 5 1,-4-17-1,12 0 5</inkml:trace>
  <inkml:trace contextRef="#ctx0" brushRef="#br0" timeOffset="119262.3632">8102 16031 35,'22'0'36,"-4"7"1,4 9-7,1 7-12,-7 4-7,4 14-3,-4 1-3,-4 8-2,-7 4-1,-5 3-1,-5-1-2,-7 0 1,-5 0 0,-1-13 0,-3-4-1,2-6 1,4-10-2,1-10-2,6-2-5,2 1-25,3-25-5,3 13 1,6-23 1</inkml:trace>
  <inkml:trace contextRef="#ctx0" brushRef="#br0" timeOffset="119841.3971">10016 14016 39,'0'0'34,"14"18"-2,5-11-9,6-2-6,10 4-7,2-5-2,7-1-4,4-3-7,-1-5-9,-4-2-15,-4 7-9,-14-16 0,-1 16 0</inkml:trace>
  <inkml:trace contextRef="#ctx0" brushRef="#br0" timeOffset="120252.4203">10050 14231 38,'0'0'35,"16"0"2,1 0-13,13 0-6,0-2-6,10 2-2,-2-4-3,5 1-2,-4-4-4,-4 1-4,-2 6-9,-10 5-24,-8-10-2,-2 5-1,-13 0 1</inkml:trace>
  <inkml:trace contextRef="#ctx0" brushRef="#br0" timeOffset="123024.6231">11155 14166 45,'23'-14'25,"-8"-4"-1,2-2-4,-5-1-5,-6-8-3,-1 6-3,-10-6-1,-2 4-2,-8 5-2,-5 5 0,-10 4-2,2 11 0,-7 7-1,4 10-1,3 7 1,5 9-1,5 4 0,11 2 0,10-1 0,9-6 0,11-5 0,7-13 1,2-7 0,4-14-1,-1-8 1,-2-11 0,-9-5-1,-7-1 1,-6 0-1,-11 2 1,-4 5 0,-6 11-1,-2 10 0,-1 13 1,1 15 0,4 9 0,4 14 0,4 8 0,5 9 1,1 8-1,-6-2 1,0 2-1,-4-3 0,-6-4 1,-9-9-1,-6-6 0,-9-14-1,-2-14-1,-2-12 0,0-17-2,7-13-3,-1-16-6,12-5-6,9-14-8,11-5-10,21 2-3,4-5 1</inkml:trace>
  <inkml:trace contextRef="#ctx0" brushRef="#br0" timeOffset="123431.6455">11625 13678 52,'0'-18'34,"-12"4"-8,-4 6-6,-5 16-3,-8 8-5,2 19-2,-5 8-3,3 17-2,2 11 0,12 8-2,9 1 0,12-5-1,12-5-1,7-9-2,12-11-6,1-18-19,5-20-13,3-6-1,-9-18 1</inkml:trace>
  <inkml:trace contextRef="#ctx0" brushRef="#br0" timeOffset="123916.6723">11750 14050 34,'0'0'33,"0"0"0,8-9-16,2-4-3,-2-7-2,5-2-1,-4-3-2,6 3-2,-11-5 0,5 9-2,-6 0 0,0 8-1,-3 10-1,0 0 0,-4 14-1,4 6-1,0 6 0,3 6 0,-3 3-1,4 5 1,-4-4-1,6-3 0,-6-3-3,0-10-9,4-6-22,-1-2-7,-3-12 1,0 0 0</inkml:trace>
  <inkml:trace contextRef="#ctx0" brushRef="#br0" timeOffset="124296.6941">11945 13636 54,'20'10'39,"8"19"2,0 12-6,-5 4-20,10 16-4,-6 11-4,-3 7-3,-11 0 0,-6-1-2,-13-5-1,-7-9-2,-6-10 0,-4-13-2,1-12-4,-4-22-7,15-7-20,4-9-8,3-14 1,15 0 0</inkml:trace>
  <inkml:trace contextRef="#ctx0" brushRef="#br0" timeOffset="124344.6971">12460 14035 77,'4'12'40,"8"-12"0,12 0-19,7 8-9,4-4-5,5 2-2,4-2-4,-4-4-7,1 7-17,-6-4-17,-11-6 0,-2 3-1,-13-14 0</inkml:trace>
  <inkml:trace contextRef="#ctx0" brushRef="#br0" timeOffset="125165.744">13276 14226 24,'21'-10'28,"6"1"-9,-5-7-3,-5-7-3,-6-4-2,-11-6-1,-6 0-2,-13-4-1,-4 8-1,-10 0 0,0 9-2,-6 8-1,5 12-1,-1 12 0,10 10-1,5 8 0,9 5 0,8 4-1,6 0 0,8-3 0,3-6 0,5-9 0,3-7 1,5-7 0,-2-14-1,-1-5 1,0-5-1,0-6 0,-8-1 0,0 4 1,-3 7-1,0 8 1,-13 5 1,12 25-1,-6 4 1,-2 11 0,-1 12 0,-3 6 0,-9 8 1,-5-1-2,-6 4 0,-6-3 0,-3-3 0,-7-10 1,-1-12-2,-6-12 1,0-17-2,3-12 1,7-19-1,4-9 0,7-12-3,9-3-5,6-6-6,15 1-14,14 7-9,3-5 0,14 9 1</inkml:trace>
  <inkml:trace contextRef="#ctx0" brushRef="#br0" timeOffset="125570.7685">13799 13679 36,'-18'-14'35,"2"14"-1,-7 6-12,-5 10-5,3 15-6,-4 8-3,4 16-2,1 7-2,12 12 0,2 3 0,10 2-2,6-8 0,6-5-1,10-8-2,6-14-4,7-8-12,5-15-22,-7-17 0,7-4 1,-4-13-1</inkml:trace>
  <inkml:trace contextRef="#ctx0" brushRef="#br0" timeOffset="125938.7879">14103 14110 21,'0'0'28,"0"-24"-1,-7 5-9,1 2-4,-8-3 0,3 4-3,-12-1 0,2 9-2,-8 2-1,3 10-3,-1 5-2,3 9-1,2 1 0,5 7-1,6 6 0,11 2 1,5-1-1,9-4 0,5-7 0,5-2 0,7-8 1,0-6-1,1-10 0,-3-4 0,-4-8 0,-7-3 1,-4-3-1,-6 2-4,-2 1-10,-6 2-25,-5-3-1,5 3 0,-6 1 1</inkml:trace>
  <inkml:trace contextRef="#ctx0" brushRef="#br0" timeOffset="126372.8124">14219 13669 54,'18'18'38,"-2"7"1,6 10-11,5 14-15,-6 7-4,1 18-3,-7 1-1,-7 6-2,-8-5-1,-5 1 0,-8-5-1,-3-8 0,-6-13-1,0-12 1,1-13 0,5-8 0,3-8-1,4-10-2,9 0-3,-10-15-15,10 0-20,7 0-2,1-7 2,4 0-1</inkml:trace>
  <inkml:trace contextRef="#ctx0" brushRef="#br0" timeOffset="126991.8489">14827 14015 69,'22'0'30,"10"0"-9,9 3-5,-1-3-4,1 0-6,0-4-5,-6-1-6,-1 5-9,-11 0-15,-11-9-7,0 9 1,-12 0 0</inkml:trace>
  <inkml:trace contextRef="#ctx0" brushRef="#br0" timeOffset="127452.8747">14791 14177 5,'0'11'33,"0"-11"1,26 0-3,-3 0-11,6 0-4,9 0-3,-1 0-3,6 0-3,-4 0-3,-1 0-1,-7 0-2,-6 5 1,-7-1-1,-8-4-3,0 0-4,-10 0-11,0-15-20,0 15-1,2-16 1,-2 16-1</inkml:trace>
  <inkml:trace contextRef="#ctx0" brushRef="#br0" timeOffset="130924.315">15848 13821 36,'10'-20'32,"-5"-12"-6,4-7-5,1-2-3,-1-7-4,1 11-2,-5-4-1,2 10-4,-7 7-1,0 24-2,0 0 0,-7 23-2,0 12 0,4 13-1,3 6 0,0 3 0,3 4-3,4-8-5,5-4-11,-1-11-21,-2-10-1,1-7 0,-10-12 0</inkml:trace>
  <inkml:trace contextRef="#ctx0" brushRef="#br0" timeOffset="131377.3413">15561 14203 27,'-10'3'38,"10"-3"1,17 10 1,12-10-19,18 0-9,8 3-4,14 1-4,7-4-7,1-7-15,2 3-20,-1 4-2,-13-9 0,-7 9 0</inkml:trace>
  <inkml:trace contextRef="#ctx0" brushRef="#br0" timeOffset="131751.3628">15867 14691 8,'22'-4'31,"-8"-13"2,2-3-7,-1 0-6,-2-6-4,2 5-3,-12-5-3,0 3-2,-11 1-2,-4 10-2,-10 1-1,-4 11-1,-5 6-1,0 8 0,-1 6 0,4 9-1,4 0 0,8 5 0,10 1 0,6-4 0,10-5 0,8-6-1,8-5 0,6-15 1,6 0-2,0-17 1,0-6-1,-4-3 0,-4-5 1,-9 0 0,-5 2 1,-10 6-1,-6 6 2,0 17 0,-12-8 0,12 8 0,-9 26 0,9 0 0,9 2 0,3 3 0,4-2-4,4-5-9,2-9-23,4-3-3,-4-17 1,8-8-1</inkml:trace>
  <inkml:trace contextRef="#ctx0" brushRef="#br0" timeOffset="132382.3988">16561 13951 21,'0'11'35,"11"2"0,-1-5-10,5 1-7,10 3-3,-3-7-4,9 2-3,-3-7-3,3-3-1,-3-4-2,-3-3 0,-6-4-1,-4-1 0,-5-4 0,-7 0 0,-3 2-1,-7 2 0,-6 1 0,-5 4 0,-5 3 0,-3 7 0,-3 0 0,4 13-1,-3 0 1,4 9 0,3 3 0,5 7 0,9 3 1,7 4-1,6-3 1,11 0 1,8-4-1,8-8 1,7-4 0,4-7-1,-3-10-3,0-9-10,-2-7-26,-2-3-2,-13-12 0,0 4 0</inkml:trace>
  <inkml:trace contextRef="#ctx0" brushRef="#br0" timeOffset="133188.4442">17089 13595 23,'28'-19'48,"-17"4"-27,0 1-3,-5-6-2,0 4-3,-6-4-3,0 5-2,-5-4-2,-4 0-3,-4-1-1,-2 3-1,-3 6 0,-5 5 0,-1 6-1,2 3 0,0 8-1,4 7 0,2 8 1,9 3 0,3 0 0,9-1 0,7-2 0,4-5 0,3-5 1,5-7-1,2-9 1,0-5-1,-3-7 0,-2-5 0,-3 0 1,-5-2-1,-6 0 0,-7 4 0,0 2 0,0 13 1,-15-9-1,15 9 0,-13 19 1,13-2-1,0 4 1,4 2 0,6 3 0,4 2 0,4-5-2,-4-8-12,-1-1-24,7-3-1,-9-11 1,8 4-2</inkml:trace>
  <inkml:trace contextRef="#ctx0" brushRef="#br0" timeOffset="133943.4875">17472 14056 14,'0'0'32,"0"0"1,0 0-9,14 11-5,3-11-2,14 4-5,3-4-3,8 0-1,0 0-2,3 3-2,-6-3-1,-3 5-1,-11-5-1,-7 0 1,-6 0-1,-12 0 1,0 0-2,0 0-1,10-6-5,-10 6-19,-12-9-13,12 9-2,0 0 1</inkml:trace>
  <inkml:trace contextRef="#ctx0" brushRef="#br0" timeOffset="134617.5289">18408 13851 38,'15'-18'27,"-6"-10"-4,3-6-2,1-5-7,-5-9-2,6 7-2,-10-4-1,2 10-2,-6 4-1,0 10-2,0 9 0,0 12-1,-8 16-1,3 10-1,2 9 0,3 13 0,-5 3 0,5 7-1,7-2-1,-3-6-5,7-1-13,3-8-19,-8-17 0,7-5 0,-13-19-2</inkml:trace>
  <inkml:trace contextRef="#ctx0" brushRef="#br0" timeOffset="135011.5484">18082 14219 23,'-12'7'37,"30"-1"2,7-6-1,19-6-16,15 6-11,8-4-2,14-1-5,6 0-4,-2-7-11,2 3-23,-7 9-5,-20-9 0,-10 9-1</inkml:trace>
  <inkml:trace contextRef="#ctx0" brushRef="#br0" timeOffset="135598.5833">18472 14693 22,'10'-16'33,"7"3"-4,-6-4-7,0-3-4,-4 2-6,-7-4-4,-8 2-2,-9-2-2,-10 3-2,-5 5-1,-5 4-1,-5 5 0,1 10-1,4 5 1,4 10-1,10 6 1,11 5-1,8-1 1,8 1 0,11-1 0,7-6 0,6-6 0,4-9 1,3-9-1,0-6 1,1-10-1,-3-4 1,-3-7 0,-8 1-1,-4-3 2,-7 5-1,-4 6 1,-7 7 0,0 11 0,0 0 0,-18 12 1,13 9 0,1 6 0,4 4 0,5-1-1,8-2 0,2-2-1,5-6-4,8-1-16,-1-10-19,-7-15-1,6-2-1,-6-16 1</inkml:trace>
  <inkml:trace contextRef="#ctx0" brushRef="#br0" timeOffset="136241.62">19108 13944 9,'5'14'34,"-1"-5"2,13 10-2,3-6-16,4-3-4,8 2-3,0-8-3,6-4-3,-5-7-2,0-3-2,-7-7 0,-7-2-1,-7-3 0,-12-2 0,-10 2-1,-10 2 0,-7 7 0,-6 4 1,-2 9 0,-5 9 0,3 5-1,3 12 1,10 6 0,7 7 2,8 3-1,15 1 1,8-2 0,10-3 1,11-6 0,6-4 0,4-8-1,1-8-4,5-7-11,-1-9-26,-8-16 1,4-6-2,-13-17 1</inkml:trace>
  <inkml:trace contextRef="#ctx0" brushRef="#br0" timeOffset="136758.6494">19570 13372 23,'-6'-14'30,"6"14"-1,-17-3-8,5 7-7,2 9-5,-1 5-2,6 8-3,1 0 0,4 3 0,8 0 0,8-2 0,2-7 1,10-4-1,0-16 0,0-6 1,-1-12-1,-1-4-1,-9-7 1,-7-2 0,-15-3-1,-8 8 0,-6 1 0,-4 10-1,-2 5-3,-2 3-9,6 0-28,4 11-2,3-4-1,14 0 1</inkml:trace>
  <inkml:trace contextRef="#ctx0" brushRef="#br0" timeOffset="137777.7088">19813 13068 38,'0'0'35,"-6"27"1,-14 15-13,-12 29-8,-12 18-6,-3 21-2,-11 20-1,-10 22-3,-10 11-1,-5 3-1,1-8-2,4-14-1,9-15-1,4-19-4,15-19-5,11-33-17,14-37-8,25-21 2,6-28-1</inkml:trace>
  <inkml:trace contextRef="#ctx0" brushRef="#br0" timeOffset="138224.7343">19774 12939 22,'0'0'32,"-7"12"-2,7-12-8,0 0-7,3 14-4,-3-14-3,25 0-2,-5-8 0,6-3-2,2-6 0,1 0-1,-4-2 0,-2 2-1,-6 7 0,-6 8-1,-11 2 1,0 22 0,-7-1-1,1 6 1,2 1-2,4-2-2,4-2-6,1-10-20,-5-14-10,24 7 0,-13-18 1</inkml:trace>
  <inkml:trace contextRef="#ctx0" brushRef="#br0" timeOffset="138633.7563">20165 12723 43,'5'-22'36,"-5"-5"2,0 3-16,8 6-6,-8 0-6,0 18-2,5-14-3,-5 14-1,3 10-3,-3 2 1,4 8-2,-1 3 0,2 4 1,-1 2 0,1 3 0,1-2 0,1-1-1,-1-5 1,-2-6 0,1-3 0,-5-15 0,5 12 0,-5-12 0,0 0 0,0 0 0,0 0-1,0 0 1,0 0-2,0 0 0,0 0-3,0 0-4,0 0-17,0 0-15,0 0 0,0-9 0</inkml:trace>
  <inkml:trace contextRef="#ctx0" brushRef="#br0" timeOffset="139324.7961">20214 13943 38,'16'5'36,"3"-1"1,0-4-7,8-8-15,10 5-5,-1-5-3,5 4-3,-4-5-2,-2 3-3,-7 1-3,-7 0-5,-1 5-7,-20 0-15,11 0-7,-11 0 1,0 0 0</inkml:trace>
  <inkml:trace contextRef="#ctx0" brushRef="#br0" timeOffset="139750.8206">20235 14093 67,'14'0'29,"5"0"-6,5-4-3,9 4-5,1-4-4,7 4-4,-1-6-1,2 6-3,-8-4 1,-7 4-2,-6-6 0,-3 3 0,-8 3 0,-10 0 0,0 0-1,0 0-4,0 0-10,0 0-27,0 0 0,0 9 0,0-9 0</inkml:trace>
  <inkml:trace contextRef="#ctx0" brushRef="#br0" timeOffset="140953.8889">14595 16038 18,'0'0'32,"0"0"1,12 15-12,8-15-6,13 5-4,3-5-2,7 7 0,2-7-5,3-3-6,2 3-9,-5-6-14,-12-4-9,-1 10-2,-16-12 1</inkml:trace>
  <inkml:trace contextRef="#ctx0" brushRef="#br0" timeOffset="141374.914">14626 16225 28,'0'0'35,"19"8"-1,7-8-10,3 4-9,9 0-3,0-7-2,6 3-4,-5-5-2,-1 5-1,-10-4-1,-6 4-1,-7-4-1,-6-1-4,-9 5-3,0 0-11,0 0-19,0 0-2,0 0 2,0 0 6</inkml:trace>
  <inkml:trace contextRef="#ctx0" brushRef="#br0" timeOffset="142392.9728">15697 15908 8,'11'-11'31,"-11"-12"2,4-6-11,2-3-4,-3-6-3,6-2-2,-9-7-1,4 11-3,-4-5-1,0 15-2,0 6-2,0 20 0,0 0-2,-7 12 0,7 16-2,0 12 0,6 10 0,-1 2-2,3 10-6,-2-6-14,0-8-17,6 1-1,-7-14 2,2-5 1</inkml:trace>
  <inkml:trace contextRef="#ctx0" brushRef="#br0" timeOffset="142825.9969">15479 16218 37,'0'12'35,"0"-12"2,14 13-14,16-2-8,7-8-4,19 6-2,6-9-1,15 0-3,6 4-3,0-4-11,2 0-18,-2 0-12,-18 0 0,-6 0-1</inkml:trace>
  <inkml:trace contextRef="#ctx0" brushRef="#br0" timeOffset="143265.0207">15879 16756 37,'18'-4'33,"-9"-7"-8,-2-8-6,-2 1-5,-5-9-4,-8 8-3,-11-3-1,-2 2 0,-8 6-2,-4 3 0,-3 11-2,1 9-1,1 6-1,9 4 1,5 12 0,10 6-1,10-3 0,6-4 0,9-8 0,5-5 1,5-5-1,3-9 0,0-15 0,1-10 1,-3-4-1,-6-3 1,-3-3-1,-4 3 1,-7-2-1,-2 9 0,-4 8 0,0 14-1,-10 12 2,7 10-1,3 7 2,0 4-1,6 2-1,7-2 2,3 5 0,8-9-1,1-9-5,-2-13-10,0-7-25,-1 0 0,-5-18 0,1-5 0</inkml:trace>
  <inkml:trace contextRef="#ctx0" brushRef="#br0" timeOffset="143961.062">16537 15992 5,'0'0'33,"25"25"2,-8-15-4,8 0-13,6-3-3,-2-7-4,5-7-3,-6-8-3,-2-1 0,-9-7-3,-10 1 0,-10-6 1,-12 8-3,-8 4 0,-6 5 1,-7 11-1,-1 8 0,1 9 0,4 9-1,5 8 0,9 7 2,9 3-1,9 4 2,10-7 0,11-2 0,9-8-1,8-5 2,4-8-1,4-11-2,3-7-8,-5-10-27,-4-13-4,2-8 0,-13-9 0</inkml:trace>
  <inkml:trace contextRef="#ctx0" brushRef="#br0" timeOffset="144524.0942">17034 15618 41,'0'0'34,"21"-13"-4,-21 13-8,10-21-7,-4 7-4,-6-6-4,0-2-3,-7-4-1,-2 0-1,-5 1 0,-3 3-1,-7 8-1,0 8 0,-1 10 0,0 8 0,0 9-1,7 8 1,8 1 0,5 3 0,9-1 0,7-4 1,7-6-1,6-8 1,2-8 0,1-9 0,-5-5 0,2-8-1,-5-6 1,-6-3-1,-4 0 0,-6 4 0,-3 5 0,0 16 0,-10-5 0,3 17 1,2 7-1,2 7 0,3 4 0,4 2-6,11-1-17,7-3-15,-1-12 1,8 0-2</inkml:trace>
  <inkml:trace contextRef="#ctx0" brushRef="#br0" timeOffset="144967.1189">17423 16047 28,'0'0'38,"0"9"0,0-9-9,21 6-8,10-2-6,-3-4-4,14 0-2,-1-3-3,2 1-5,0-3-5,-8-6-25,-4 0-12,-4 2 0,-11-6 0</inkml:trace>
  <inkml:trace contextRef="#ctx0" brushRef="#br0" timeOffset="148493.3216">18299 15756 17,'-5'-41'33,"14"4"3,-2-4-10,-3 0-5,6 11-3,-10 4-4,12 13-2,-12 13-2,4 9-2,-4 14-3,0 16-1,-4 9-1,4 6-1,0 2-1,0-1-2,7 3-6,-4-14-16,0-12-18,5-4-2,-4-13 0,2-2 1</inkml:trace>
  <inkml:trace contextRef="#ctx0" brushRef="#br0" timeOffset="148924.3452">18085 16141 32,'0'0'39,"-6"12"0,18-3 1,7 1-23,14-7-7,15 1-3,7-4-7,8-2-15,2-9-23,8 5-1,-5-9-1,-1 12 0</inkml:trace>
  <inkml:trace contextRef="#ctx0" brushRef="#br0" timeOffset="149327.3694">18336 16731 20,'8'-19'33,"8"6"2,-8-6-15,-6-3-2,4 7-5,-9-16-2,3 9-2,-16-3-2,3 4 0,-9 10-1,-4 11-3,-3-5 0,-2 14-2,-2 8 0,5 10 0,4 11-1,8 1 1,7 0-1,9-3 0,11-4-1,10-18 2,6 0-1,5-14 0,2-17 0,1-7-1,-5-13 0,2-4 2,-10 6-1,-4 7 1,-5-5-1,-7 9 1,-3 12-1,-3 12 1,0 12 0,-3 13-1,3 0 1,3 5-2,6 3 1,3-1-1,4 5-4,0-10-18,0-11-17,11-16 0,1-9-1,10-3 1</inkml:trace>
  <inkml:trace contextRef="#ctx0" brushRef="#br0" timeOffset="149841.3987">19083 15950 37,'0'0'37,"0"0"-4,0 0-7,16 4-7,8 1-6,1-5-4,10 4-3,2-4-4,1 0-7,4 0-11,-2 5-21,-9-12-2,-3 7 0,-13-7 0</inkml:trace>
  <inkml:trace contextRef="#ctx0" brushRef="#br0" timeOffset="150331.4263">19127 16116 59,'15'10'39,"2"-7"0,1-3-19,12 10-7,0-4-3,5 1-8,2-4-16,6-3-25,-12-10-1,0 1 1,-8-11 0</inkml:trace>
  <inkml:trace contextRef="#ctx0" brushRef="#br0" timeOffset="150831.4558">19972 15679 57,'4'-37'24,"-4"-2"-1,0-7-3,5 4-2,-11-3-3,6 10-3,-5 2-2,5 14-3,-7 5-2,7 14-1,-7 24-1,7 9-1,-5 9-2,5 9 0,8 6-2,-4-1-9,8 3-23,-2-3-7,-4-15 1,7-3-2</inkml:trace>
  <inkml:trace contextRef="#ctx0" brushRef="#br0" timeOffset="150890.4583">19756 16094 15,'-19'-4'70,"19"14"-37,10-10-15,13 8-4,3-8-2,20 5-3,5-5-2,12 0-3,3 0-7,-3 0-11,2-7-22,-6 12-4,-17 2 0,-11 15 0</inkml:trace>
  <inkml:trace contextRef="#ctx0" brushRef="#br0" timeOffset="151383.4889">20066 16602 52,'14'-7'36,"2"-2"-7,1 1-9,-10-11-4,6 6-6,-9-11-3,-4-4-3,-6-1-2,-10 2 1,-10 5-1,-7 10-1,-4 1 0,-6 11-1,1 13 1,2 10 0,4 10-1,13 7 0,8-5-1,12 1 2,9-1-2,11-8 2,7-11-1,7-6 0,4-16 0,2-6 0,-1-7 1,-2-4 0,-6-3 1,-5 3-2,-6 3 2,-6 6-1,-11 14 1,11 0 1,-11 13-2,6 15 0,1-1-2,4-1-3,6 14-14,4-8-24,-3-17 1,7 0-1,-3-20 1</inkml:trace>
  <inkml:trace contextRef="#ctx0" brushRef="#br0" timeOffset="151853.5137">20944 15020 23,'0'0'34,"-22"5"2,4 28-6,-10 33-15,-8 23-4,2 30-3,0 19 0,6 24-3,4 3-1,17 1 0,10-6-2,21-14 1,18-18-1,15-24-4,18-19-10,9-18-26,-4-25-1,1-16-1,-13-26-2</inkml:trace>
  <inkml:trace contextRef="#ctx0" brushRef="#br0" timeOffset="152347.5416">21119 15870 29,'12'25'35,"-2"-14"1,12 2-12,5-2-8,0-7-4,9-4-3,-6-9-2,3-4-2,-6-8-1,-6-4 0,-8-5-2,-13 1-1,-12 2 0,-10 6 0,-7 7-1,-7 7 0,-2 7 0,-3 18 0,5 5 0,6 10 0,10 5 0,9 7 0,11 4 0,9 2 2,11-8 0,11 0 0,9-11-1,4-9 0,5 0-5,-4-16-25,-2-18-11,3-11 1,-12-9-3</inkml:trace>
  <inkml:trace contextRef="#ctx0" brushRef="#br0" timeOffset="152869.5719">21683 15513 16,'5'-19'32,"6"5"-4,-5-5-4,-6 1-4,4 1-5,-9-5-3,-3 9-3,-8-3-2,2 10-3,-7 2-1,-2 8-1,-2 5 0,3 7-1,0 3-1,7 6 1,6 4-1,5-1 0,4-5 0,10-1 0,8-8 1,3-5 0,2-6 0,0-7-1,0-11 1,0-6 0,-4-1 0,-5-6-1,-6 4 1,-4 1 0,-4 3 0,0 20 0,-10-9 0,10 9 0,-9 26 1,9 0-1,0 2 0,3 7 0,10 0-3,2-9-18,0-3-20,11-2 0,0-12 0,3-2 0</inkml:trace>
  <inkml:trace contextRef="#ctx0" brushRef="#br0" timeOffset="153306.5961">21757 15916 50,'0'0'39,"28"7"2,0-7-4,5 0-23,11 3-7,3 3-14,11-1-31,-9-9-2,12-4 0,-5-9-1</inkml:trace>
  <inkml:trace contextRef="#ctx0" brushRef="#br0" timeOffset="153854.6286">22488 15848 60,'0'-24'34,"-5"2"-9,-4-3-7,4 12-4,-1 0-4,6 13-3,0 13-2,0 9-1,0 5-1,8 8-2,-2 5 2,0 2-2,-1 1 1,-1-1 1,-8-4-1,-1-1 0,-5-9-1,-6-10 0,-3-6-1,-3-5 2,1-7-2,1-7 0,4-5 0,5-1 0,11 1 0,9 5 1,9 1 0,13 6-1,5 0-1,8-4-6,13 14-18,-1-5-16,-6-10 0,0-2-1</inkml:trace>
  <inkml:trace contextRef="#ctx0" brushRef="#br0" timeOffset="154335.6557">22768 15107 61,'3'-10'37,"14"24"2,3 23-18,5 16-9,14 25-5,-4 16-1,9 17-3,-3 12-2,-5 5-1,-5 9-3,-11-3 1,-14-9-1,-17-4-1,-2-9 0,-18-10 2,-3-5-2,-5-12 2,-2-14-2,-3-18 0,7-8-5,3-22-16,4-18-12,30-5 0,-15-34 0</inkml:trace>
  <inkml:trace contextRef="#ctx0" brushRef="#br0" timeOffset="154836.6857">23507 16203 52,'0'0'41,"20"12"-13,-7-4-28,-13-8-22,0 0-16,-26-24-3</inkml:trace>
  <inkml:trace contextRef="#ctx0" brushRef="#br0" timeOffset="175858.3953">18522 6960 31,'25'0'32,"-5"39"-5,2 42-12,1 53-1,-8 47-2,-2 58-1,-19 44-2,-5 40-3,-7 23-2,-1 14-1,-1-7-2,5-12-5,10-23-19,14-32-12,3-49-1,17-32 0</inkml:trace>
  <inkml:trace contextRef="#ctx0" brushRef="#br0" timeOffset="176404.4271">18467 7136 28,'12'-21'21,"-6"3"0,0 0-1,0 1-4,-6 3-3,0 14-2,-8-3-2,-2 15-2,-7 8-1,-1 9-2,-1 1-3,2-3 0,3-3 0,14-24 0,-11 3-1,16-24 0,6-16 0,5-9 1,5-7 1,2 7 0,-1 8 0,3 23 0,-1 19 1,3 26-1,5 21-14,10 18-24,-3-1-1,12 10-1,4-9 0</inkml:trace>
  <inkml:trace contextRef="#ctx0" brushRef="#br0" timeOffset="177733.5028">17906 9070 22,'-131'12'20,"-71"14"-7,144-12-3,32-5 0,43-5 2,37-4-4,44 0 0,39-7 0,42 4-1,32-4 0,30 7-3,20-4-3,14 4 0,7 4 0,-4 4 0,-2 1 0,-9 4 0,-10 1 0,-11-2-1,-8-1-2,-16-7-3,-10 2-3,-26-6-4,-26-9 1,-35-3-1,-33-5 1,-35-3 1,-30-3-1,-27 2-1,-30-7 4,-11 5 3,-8 0 2,0 2 4,4 6 3,9 0 0,13 6 2,7 2 14,31 19-10,8 2-2,12 4 0,5 3 0,1 7 1,-8 0 2,-3 6 0,-17-3 0,-13 3-1,-12-7-4,-16-1-14,-9-9-24,0 2-3,-4-16-1,5-3 0</inkml:trace>
  <inkml:trace contextRef="#ctx0" brushRef="#br0" timeOffset="183949.9043">18600 8431 8,'10'0'14,"-10"0"-2,10 0-2,-10 0-1,16 0-1,-6 0-2,2 0-3,0 0 0,3 0 0,1 0 1,-1 0-1,4 0 1,-3 0 0,1 0 0,0 0 1,4 2-1,-4-2 0,4 0 0,-1 0-1,1 0 0,0-2 0,1 2-1,0 0 0,0 0-1,-2-3 0,2-1 1,0 2-1,0-2 0,-2-2 0,4 1 0,-3-1 0,-1 1 1,2-1-1,-2 6 1,1-4-1,-2 4 1,0-5-1,0 2 1,0-2-1,3 0 0,1-2 0,2 2-1,-2-4 1,1 4-1,0 0 0,-3 3 1,1-1-1,-2-2 1,-2 0-1,1-4 1,2 2 0,2-6-1,2-2 1,4-2-1,-3 1 1,2 2-1,-1 2 0,-6 1 1,0 6-1,-4-1 1,-5 0 0,-1 1 0,1-2 0,2-2 0,1-3 1,4-2-1,0-2-1,1 2 1,3-1-1,-1 2 0,-2 1 0,0-1 1,-3 1-1,1 1 0,1 1 0,-1-3 0,1-2 1,-1 1-1,1 0 0,1 0 0,0 1 1,-2 1-1,-2 0 0,-1 2 0,-1 1 0,-2-3 0,0 0-1,2-1 2,-2-2-2,2 0 1,1-3-1,3 1 1,0 2 0,-3 3 0,0 0 0,-3 0 0,0 2 0,-1-1 1,1 1-1,-1-4 0,2 0 1,1-2-1,1-1 0,0 0 0,1 1 0,-1 0 0,-4 2 1,2 1-1,-5-1 0,0 1 1,1 1-1,0-1 0,1-2 0,0-2 0,4 1 1,-2 0-1,1 1 0,0 2 0,-1 0 0,-3 0 1,0 2-1,-1 0 0,1-1 0,2-3 0,-4 1 1,3-1-1,1 2 0,-2 0 0,1 0 0,0 2 1,-5 0-1,2 1 0,-1 1 1,-1-3-1,-1-1 0,3-1 0,-1-1 0,2 1 0,-1-1 0,2 1 0,-2-1-1,3 5 1,-5-1 0,1 1 0,-6 10 0,11-17 1,-5 8-1,0-1 0,2 0 0,-2-2 0,1 2 0,-1-1 0,0-1 0,0 0 0,-3 0 0,1-1 0,-1 3 0,-3-3 0,5 1 0,0 0 0,0-3 1,1-1-2,-2 2 1,5 1 0,-1-3 1,-1 4-1,-1-1 0,-3 2 1,1 1-1,-4 10 1,8-12 0,-8 12-1,0-9 1,0 9-1,0 0 1,9-11-1,-9 11 0,0 0 0,7-9 0,-7 9 0,0 0 0,0 0 0,0 0 0,0 0-2,0 0-3,0 0-10,0 0-24,-10 16 1,-1-8-1,5 9 1</inkml:trace>
  <inkml:trace contextRef="#ctx0" brushRef="#br0" timeOffset="184881.9589">18322 9317 3,'0'0'30,"0"-12"1,0 12-7,-16-8-7,-1 4-4,3 7-3,-6 4-3,1 6-2,2 6-2,4 6-2,3 4 0,6 0-1,8 1 1,6-4 1,8-7 1,7-9 2,-1-14 1,5-7 1,-8-13 1,2-4-1,-11-9 1,-2 3-2,-14-2-1,-5 7-1,-6 7-2,-3 5-1,0 12-2,0 5-8,5 5-27,-1 7-5,2 0-1,7 3 0</inkml:trace>
  <inkml:trace contextRef="#ctx0" brushRef="#br0" timeOffset="185863.0143">19913 8233 31,'0'0'25,"0"0"-2,0 0-3,0 15-5,3 1-2,-6-4-3,3 9-3,0-3-5,0 3-11,0-3-14,3 6-12,-3-7 1,0 2 0</inkml:trace>
  <inkml:trace contextRef="#ctx0" brushRef="#br0" timeOffset="186329.0421">19916 8545 34,'0'0'32,"0"0"-2,0 12-5,0-12-5,0 17-6,-6-7-6,6 5-5,0 4-9,0-4-14,-2 1-16,10 7 0,-8-9-1,4 7 7</inkml:trace>
  <inkml:trace contextRef="#ctx0" brushRef="#br0" timeOffset="186387.0452">19940 8855 41,'0'0'29,"0"0"-9,-9 11-8,9-11-5,0 23-1,-4-9-2,4 5 0,-4-1 0,4 5 1,-3-3-1,3 2-1,-4-5 1,4 2-2,0-4-3,-6-1-9,6-14-19,4 22-5,-4-22 1,-4 13-2</inkml:trace>
  <inkml:trace contextRef="#ctx0" brushRef="#br0" timeOffset="187292.0958">19796 9475 34,'6'-9'26,"-6"9"-3,13-18-3,-6 1-2,3 2-4,-5-5-2,5 4-1,-4-1-1,1 5-2,-4-1-1,-3 13-2,0 0-2,0 0 0,0 0-2,0 0 0,0 13 0,0-13-1,0 19 0,0-4 0,0-1 0,0 1 0,0 2 0,0 0 0,0 3 0,0 1 0,0-4 0,4 0 0,-4-3-1,0-2 1,3-1 0,-3-11 0,0 13 0,0-13 0,0 0-1,-9 10 1,9-10-1,-18 10 1,8-5-1,-1-1 0,0-4-1,2 4 1,9-4 0,-13 0 0,13 0 0,0 0 0,0 0 0,10-4 1,1 4 0,3 0-1,5 0 2,2-5-1,0 1 0,2 0 1,-1 1-1,-2 3 1,-4-3 0,-3 3-1,-13 0 1,15 4 0,-15-4 0,0 0 1,7 9-2,-7-9 0,0 0-8,-4 10-32,4-10 1,-7-10 0,-1-7-1</inkml:trace>
  <inkml:trace contextRef="#ctx0" brushRef="#br0" timeOffset="188101.1419">18879 8446 9,'0'0'30,"-9"13"-2,-2 3-9,-4 3-5,-3 9-2,-5 2-1,-1 7-3,-3 4 0,2 1-3,-3-3-3,4-2-1,3-3-4,3-7-4,4-4-7,8-4-14,6-19-6,0 0-1,0-11 10</inkml:trace>
  <inkml:trace contextRef="#ctx0" brushRef="#br0" timeOffset="188570.1699">19127 8436 27,'0'0'20,"0"0"0,-4 22-3,-10 2-3,-9 7-1,-4 11-2,-9 6-2,-4 10-4,-5 3-1,1 2-2,1-3 0,3-4-2,6-5-1,3-9-3,11-7-4,2-11-5,6-7-8,8-2-12,-6-15-1,10 0 5</inkml:trace>
  <inkml:trace contextRef="#ctx0" brushRef="#br0" timeOffset="189086.1992">19525 8360 12,'0'0'29,"0"0"2,0 0-12,-18 22-6,-1 2-2,-10 10-3,-10 8-1,-8 12 0,-5 9-2,-5 9-2,-7 2-1,1 2 0,1-7-2,10-6 1,9-9-1,9-10 0,7-12-2,7-12-2,14-10-4,6-10-7,8-14-16,15 0-4,-3-15 1,14-1 14</inkml:trace>
  <inkml:trace contextRef="#ctx0" brushRef="#br0" timeOffset="189153.2029">19728 8366 35,'9'0'27,"-9"0"-5,-13 12-5,-5 9-3,-7 6-3,-4 10-3,-7 4-2,-5 12-1,-2 0-1,0 5-2,-2 0 0,9-2-1,0-6-1,4-6 0,8-2-3,2-16-4,9-4-7,4-7-14,-2-15-7,11 0 1,3-15 2</inkml:trace>
  <inkml:trace contextRef="#ctx0" brushRef="#br0" timeOffset="189629.2302">19799 8533 4,'3'-12'26,"9"12"-1,-12 0-8,0 0-4,0 0-2,-7 22-2,-4-1-2,-8 1 0,-7 12-1,-6 3-1,-5 7-2,-2 0-1,0 1 0,3-4-2,3-3 1,5-4-2,7-6-1,6-6-3,5-7-5,10-15-6,-6 16-14,6-16-3,0 0 1,0-20 24</inkml:trace>
  <inkml:trace contextRef="#ctx0" brushRef="#br0" timeOffset="190027.252">19849 8668 16,'-4'20'27,"-5"-8"-9,0 5-5,-1 5-2,-5 0-3,-3 4-2,-1 2-1,-2 2-1,1-1 0,-2-2 0,1-1-1,2-2 1,1-6-1,6-1 0,0-7 0,8 0 0,4-10 0,-12 8 0,12-8 1,0 0-1,0 0 1,0 0-1,0 0 0,0 0-1,0 0 1,0 0-1,0 0 0,0 0-2,0 0 1,0-9 0,0 9 0,0 0-1,0 0-1,9-11 0,-9 11-1,0 0-2,10-8-3,-10 8-5,9-8-5,-9 8-11,0-12-7,0 12-1,0 0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1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68"/>
            <a:ext cx="35021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15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Παράγωγος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5323"/>
            <a:ext cx="8140520" cy="53202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l-GR" sz="2600" dirty="0" smtClean="0"/>
              <a:t/>
            </a:r>
            <a:br>
              <a:rPr lang="el-GR" sz="2600" dirty="0" smtClean="0"/>
            </a:b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377709"/>
                  </p:ext>
                </p:extLst>
              </p:nvPr>
            </p:nvGraphicFramePr>
            <p:xfrm>
              <a:off x="986656" y="3962400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="" xmlns:a16="http://schemas.microsoft.com/office/drawing/2014/main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="" xmlns:a16="http://schemas.microsoft.com/office/drawing/2014/main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862413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851347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7508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377709"/>
                  </p:ext>
                </p:extLst>
              </p:nvPr>
            </p:nvGraphicFramePr>
            <p:xfrm>
              <a:off x="986656" y="3962400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66000" r="-91534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66000" r="-703" b="-2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51347290"/>
                      </a:ext>
                    </a:extLst>
                  </a:tr>
                  <a:tr h="66097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152294" r="-91534" b="-112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152294" r="-703" b="-11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50872420"/>
                      </a:ext>
                    </a:extLst>
                  </a:tr>
                  <a:tr h="73895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227273" r="-9153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227273" r="-703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031211"/>
                  </p:ext>
                </p:extLst>
              </p:nvPr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=""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="" xmlns:a16="http://schemas.microsoft.com/office/drawing/2014/main" val="2855795796"/>
                        </a:ext>
                      </a:extLst>
                    </a:gridCol>
                  </a:tblGrid>
                  <a:tr h="13716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862413421"/>
                      </a:ext>
                    </a:extLst>
                  </a:tr>
                  <a:tr h="5677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851347290"/>
                      </a:ext>
                    </a:extLst>
                  </a:tr>
                  <a:tr h="6129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=0, ∀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750872420"/>
                      </a:ext>
                    </a:extLst>
                  </a:tr>
                  <a:tr h="6852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031211"/>
                  </p:ext>
                </p:extLst>
              </p:nvPr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64356" r="-65161" b="-2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64356" r="-798" b="-235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728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138333" r="-65161" b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138333" r="-798" b="-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246552" r="-6516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246552" r="-798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00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Το ολοκλήρωμα είναι – σχεδόν – η αντίστροφη πράξη της παραγώγισης</a:t>
                </a:r>
              </a:p>
              <a:p>
                <a:r>
                  <a:rPr lang="el-GR" dirty="0" smtClean="0"/>
                  <a:t>Για παράδειγμα, αν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lvl="1"/>
                <a:r>
                  <a:rPr lang="el-GR" b="0" dirty="0" smtClean="0"/>
                  <a:t>Με άλλα λόγια, </a:t>
                </a:r>
                <a:r>
                  <a:rPr lang="el-GR" dirty="0" smtClean="0"/>
                  <a:t>όταν θέλω να υπολογίσω το ολοκλήρωμα μιας συνάρτησης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dirty="0" smtClean="0"/>
                  <a:t>αναζητώ μια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η οποία ονομάζεται </a:t>
                </a:r>
                <a:r>
                  <a:rPr lang="el-GR" b="0" i="1" dirty="0" smtClean="0"/>
                  <a:t>παράγουσα, </a:t>
                </a:r>
                <a:r>
                  <a:rPr lang="el-GR" b="0" dirty="0" smtClean="0"/>
                  <a:t>την οποία αν παραγωγίσω θα πάρω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i="1" dirty="0" smtClean="0"/>
              </a:p>
              <a:p>
                <a:r>
                  <a:rPr lang="el-GR" dirty="0" smtClean="0"/>
                  <a:t>Το </a:t>
                </a:r>
                <a:r>
                  <a:rPr lang="el-GR" dirty="0"/>
                  <a:t>παραπάνω ολοκλήρωμα ονομάζεται </a:t>
                </a:r>
                <a:r>
                  <a:rPr lang="el-GR" b="1" i="1" dirty="0"/>
                  <a:t>αόριστο</a:t>
                </a:r>
                <a:r>
                  <a:rPr lang="el-GR" dirty="0"/>
                  <a:t> ολοκλήρωμα, γιατί δεν ορίζουμε ρητά σε ποιό διάστημα του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ολοκληρώνουμε</a:t>
                </a:r>
                <a:endParaRPr lang="en-US" b="0" i="1" dirty="0" smtClean="0"/>
              </a:p>
              <a:p>
                <a:pPr lvl="1"/>
                <a:r>
                  <a:rPr lang="el-GR" dirty="0" smtClean="0"/>
                  <a:t>Το αόριστο ολοκλήρωμα είναι πάντα μια συνάρτηση κάποιας ανεξάρτητης μεταβλητής (όπως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 smtClean="0"/>
                  <a:t> εδώ)</a:t>
                </a:r>
              </a:p>
              <a:p>
                <a:r>
                  <a:rPr lang="el-GR" dirty="0" smtClean="0"/>
                  <a:t>Το σύμβολο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l-GR" dirty="0" smtClean="0"/>
                  <a:t> μας δηλώνει τη </a:t>
                </a:r>
                <a:r>
                  <a:rPr lang="el-GR" i="1" dirty="0" smtClean="0"/>
                  <a:t>μεταβλητή ολοκλήρωσης</a:t>
                </a:r>
              </a:p>
              <a:p>
                <a:pPr marL="68580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>
                <a:blip r:embed="rId2"/>
                <a:stretch>
                  <a:fillRect t="-802" r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647040" y="723960"/>
              <a:ext cx="1510560" cy="45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0560" y="711360"/>
                <a:ext cx="1526400" cy="4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5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024650" cy="5320277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Στο προηγούμενο παράδειγμα: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    Παρατηρήστε ότι ισχύει και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/>
                  <a:t>    και άρα το πιο σωστό θα ήταν να πούμε ότι</a:t>
                </a:r>
                <a:endParaRPr lang="en-US" b="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l-GR" b="0" dirty="0" smtClean="0"/>
                  <a:t>Η πιο σημαντική ιδιότητα της ολοκλήρωσης είναι η </a:t>
                </a:r>
                <a:r>
                  <a:rPr lang="el-GR" b="1" dirty="0" smtClean="0"/>
                  <a:t>γραμμικότητα</a:t>
                </a:r>
                <a:r>
                  <a:rPr lang="el-GR" b="0" dirty="0" smtClean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02465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629040" y="2149560"/>
              <a:ext cx="962640" cy="5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5440" y="2136960"/>
                <a:ext cx="97920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9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3202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Πιο γενικά λοιπόν, 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τότε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sz="900" dirty="0"/>
              </a:p>
              <a:p>
                <a:r>
                  <a:rPr lang="el-GR" dirty="0" smtClean="0"/>
                  <a:t>Αντίθετα, ένα </a:t>
                </a:r>
                <a:r>
                  <a:rPr lang="el-GR" b="1" i="1" dirty="0" smtClean="0"/>
                  <a:t>ορισμένο</a:t>
                </a:r>
                <a:r>
                  <a:rPr lang="el-GR" dirty="0" smtClean="0"/>
                  <a:t> ολοκλήρωμα γράφεται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i="1" dirty="0" smtClean="0"/>
              </a:p>
              <a:p>
                <a:pPr marL="68580" indent="0">
                  <a:buNone/>
                </a:pPr>
                <a:r>
                  <a:rPr lang="en-US" i="1" dirty="0" smtClean="0"/>
                  <a:t>    </a:t>
                </a:r>
                <a:r>
                  <a:rPr lang="el-GR" dirty="0" smtClean="0"/>
                  <a:t>και υπολογίζεται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i="1" dirty="0" smtClean="0"/>
              </a:p>
              <a:p>
                <a:r>
                  <a:rPr lang="el-GR" dirty="0" smtClean="0"/>
                  <a:t>Το ορισμένο ολοκλήρωμα είναι πάντα ένας αριθμός – ΟΧΙ μια συνάρτηση (στα πλαίσια του μαθήματος) </a:t>
                </a:r>
                <a:endParaRPr lang="en-US" dirty="0" smtClean="0"/>
              </a:p>
              <a:p>
                <a:pPr lvl="1"/>
                <a:r>
                  <a:rPr lang="en-US" i="1" dirty="0" smtClean="0"/>
                  <a:t>… </a:t>
                </a:r>
                <a:r>
                  <a:rPr lang="el-GR" dirty="0" smtClean="0"/>
                  <a:t>και ποτέ δεν περιλαμβάνει σταθερά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στο αποτέλεσμα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Ερμηνεύεται ως η επιφάνεια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κάτω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από τη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 smtClean="0"/>
                  <a:t> από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320277"/>
              </a:xfrm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64960" y="2779200"/>
              <a:ext cx="2671200" cy="1532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5960" y="2768760"/>
                <a:ext cx="2684880" cy="15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6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Παραδείγματα: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9040" y="722520"/>
              <a:ext cx="8174160" cy="512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" y="709920"/>
                <a:ext cx="8202240" cy="51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3667" y="4648200"/>
                <a:ext cx="62998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667" y="4648200"/>
                <a:ext cx="629981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8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Παραδείγματα: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3240" y="847080"/>
              <a:ext cx="8145000" cy="522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280" y="836280"/>
                <a:ext cx="8163360" cy="52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2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Παραδείγματα: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0440" y="767520"/>
              <a:ext cx="7673760" cy="5445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200" y="760320"/>
                <a:ext cx="7697880" cy="54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br>
              <a:rPr lang="el-GR" dirty="0" smtClean="0"/>
            </a:br>
            <a:r>
              <a:rPr lang="el-GR" dirty="0" smtClean="0"/>
              <a:t>Κλασική Μηχανική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990600"/>
            <a:ext cx="4428565" cy="3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Η κίνηση μπορεί να είναι αναζωογονητική και όμορφη. Αυτά τα σκάφη ανταποκρίνονται σε δυνάμεις αέρα, νερού, και του βάρους του πληρώματος όσο προσπαθούν να ισορροπήσουν στην άκρη του.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7958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1752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 smtClean="0"/>
          </a:p>
          <a:p>
            <a:r>
              <a:rPr lang="el-GR" dirty="0" smtClean="0"/>
              <a:t>Διανύσματα</a:t>
            </a:r>
            <a:r>
              <a:rPr lang="en-US" dirty="0" smtClean="0"/>
              <a:t>++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 smtClean="0"/>
              <a:t>Κίνηση σε έναν οριζόντιο/κατακόρυφο</a:t>
            </a:r>
            <a:r>
              <a:rPr lang="en-US" dirty="0" smtClean="0"/>
              <a:t> </a:t>
            </a:r>
            <a:r>
              <a:rPr lang="el-GR" dirty="0" smtClean="0"/>
              <a:t>άξον</a:t>
            </a:r>
            <a:r>
              <a:rPr lang="el-GR" dirty="0"/>
              <a:t>α</a:t>
            </a:r>
            <a:endParaRPr lang="el-GR" dirty="0" smtClean="0"/>
          </a:p>
          <a:p>
            <a:pPr lvl="1"/>
            <a:r>
              <a:rPr lang="el-GR" dirty="0" smtClean="0"/>
              <a:t>Σώμα == σωματίδιο </a:t>
            </a:r>
          </a:p>
          <a:p>
            <a:pPr lvl="2"/>
            <a:r>
              <a:rPr lang="el-GR" dirty="0" smtClean="0"/>
              <a:t>Θεωρούμε απειροστά μικρό το μέγεθός του</a:t>
            </a:r>
            <a:br>
              <a:rPr lang="el-GR" dirty="0" smtClean="0"/>
            </a:br>
            <a:endParaRPr lang="en-US" dirty="0" smtClean="0"/>
          </a:p>
          <a:p>
            <a:r>
              <a:rPr lang="el-GR" dirty="0" smtClean="0"/>
              <a:t>Θα γνωρίσουμε τους βασικούς ορισμούς της κινητικής…</a:t>
            </a:r>
          </a:p>
          <a:p>
            <a:pPr lvl="1"/>
            <a:r>
              <a:rPr lang="el-GR" dirty="0" smtClean="0"/>
              <a:t>…αρχικά σε μια διάσταση και μετά σε δυο διαστάσεις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Αυτοί είναι:</a:t>
            </a:r>
          </a:p>
          <a:p>
            <a:pPr lvl="1"/>
            <a:r>
              <a:rPr lang="el-GR" b="1" dirty="0" smtClean="0"/>
              <a:t>Η Θέση</a:t>
            </a:r>
          </a:p>
          <a:p>
            <a:pPr lvl="1"/>
            <a:r>
              <a:rPr lang="el-GR" b="1" dirty="0" smtClean="0"/>
              <a:t>Η Ταχύτητα</a:t>
            </a:r>
          </a:p>
          <a:p>
            <a:pPr lvl="1"/>
            <a:r>
              <a:rPr lang="el-GR" b="1" dirty="0" smtClean="0"/>
              <a:t>Η Επιτάχυνση</a:t>
            </a:r>
          </a:p>
          <a:p>
            <a:pPr marL="68580" indent="0">
              <a:buNone/>
            </a:pPr>
            <a:r>
              <a:rPr lang="el-GR" dirty="0" smtClean="0"/>
              <a:t>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3072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διάνυσμα που ορίζει την τοποθεσία του σώματος σε σχέση με ένα σημείο αναφοράς (συχνά</a:t>
                </a:r>
                <a:r>
                  <a:rPr lang="el-GR" dirty="0"/>
                  <a:t> </a:t>
                </a:r>
                <a:r>
                  <a:rPr lang="el-GR" dirty="0" smtClean="0"/>
                  <a:t>το 0)</a:t>
                </a:r>
              </a:p>
              <a:p>
                <a:pPr lvl="1"/>
                <a:r>
                  <a:rPr lang="el-GR" dirty="0" smtClean="0"/>
                  <a:t>Διανυσματικό μέγεθος</a:t>
                </a:r>
              </a:p>
              <a:p>
                <a:pPr lvl="2"/>
                <a:r>
                  <a:rPr lang="el-GR" dirty="0" smtClean="0"/>
                  <a:t>Θα θεωρήσουμε έναν βαθμονομημένο άξονα στον οποίο γίνεται η κίνηση</a:t>
                </a:r>
                <a:r>
                  <a:rPr lang="en-US" dirty="0" smtClean="0"/>
                  <a:t> – </a:t>
                </a:r>
                <a:r>
                  <a:rPr lang="el-GR" dirty="0" smtClean="0"/>
                  <a:t>το μοναδιαίο του διάνυσμα είναι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 smtClean="0"/>
                  <a:t> (οριζόντια κίνηση)</a:t>
                </a: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Το </a:t>
                </a:r>
                <a:r>
                  <a:rPr lang="el-GR" b="1" dirty="0">
                    <a:sym typeface="Wingdings" panose="05000000000000000000" pitchFamily="2" charset="2"/>
                  </a:rPr>
                  <a:t>πρόσημο</a:t>
                </a:r>
                <a:r>
                  <a:rPr lang="el-GR" dirty="0">
                    <a:sym typeface="Wingdings" panose="05000000000000000000" pitchFamily="2" charset="2"/>
                  </a:rPr>
                  <a:t> μας δηλώνει τη φορά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διανύσματος</a:t>
                </a:r>
                <a:endParaRPr lang="el-GR" dirty="0" smtClean="0"/>
              </a:p>
              <a:p>
                <a:r>
                  <a:rPr lang="el-GR" dirty="0" smtClean="0"/>
                  <a:t>Η θέση μπορεί να είναι θετική ή αρνητική - ως τιμή</a:t>
                </a:r>
              </a:p>
              <a:p>
                <a:pPr lvl="1"/>
                <a:r>
                  <a:rPr lang="el-GR" dirty="0" smtClean="0"/>
                  <a:t>Θετική τιμή </a:t>
                </a:r>
                <a:r>
                  <a:rPr lang="el-GR" dirty="0">
                    <a:sym typeface="Wingdings" panose="05000000000000000000" pitchFamily="2" charset="2"/>
                  </a:rPr>
                  <a:t>:</a:t>
                </a:r>
                <a:r>
                  <a:rPr lang="el-GR" dirty="0" smtClean="0">
                    <a:sym typeface="Wingdings" panose="05000000000000000000" pitchFamily="2" charset="2"/>
                  </a:rPr>
                  <a:t> το διάνυσμα ξεκινά από ένα σημείο αναφοράς και καταλήγει σε κάποια θετική τιμή του άξονα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Αντίθετα για αρνητική τιμή</a:t>
                </a: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  <a:blipFill rotWithShape="0">
                <a:blip r:embed="rId2"/>
                <a:stretch>
                  <a:fillRect t="-941" r="-10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56"/>
          <a:stretch/>
        </p:blipFill>
        <p:spPr>
          <a:xfrm>
            <a:off x="4794420" y="5339149"/>
            <a:ext cx="3812263" cy="114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24600" y="5943601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81775" y="5724527"/>
            <a:ext cx="838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98251" y="5721180"/>
            <a:ext cx="1343025" cy="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86400" y="6334127"/>
            <a:ext cx="10953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29200" y="6334127"/>
            <a:ext cx="1552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380840" y="5412240"/>
              <a:ext cx="3481200" cy="94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2200" y="5400720"/>
                <a:ext cx="3503520" cy="9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4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Διανύσματα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3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pPr marL="342900" lvl="1"/>
                <a:r>
                  <a:rPr lang="el-GR" dirty="0" smtClean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342900" lvl="1"/>
                <a:endParaRPr lang="el-GR" dirty="0"/>
              </a:p>
              <a:p>
                <a:pPr marL="342900" lvl="1"/>
                <a:r>
                  <a:rPr lang="el-GR" dirty="0" smtClean="0"/>
                  <a:t>Το </a:t>
                </a:r>
                <a:r>
                  <a:rPr lang="el-GR" b="1" dirty="0" smtClean="0"/>
                  <a:t>εσωτερικό τους γινόμενο </a:t>
                </a:r>
                <a:r>
                  <a:rPr lang="el-GR" dirty="0" smtClean="0"/>
                  <a:t>είναι μια βαθμωτή ποσότητα (= αριθμός)</a:t>
                </a:r>
                <a:r>
                  <a:rPr lang="el-GR" dirty="0"/>
                  <a:t> </a:t>
                </a:r>
                <a:r>
                  <a:rPr lang="el-GR" dirty="0" smtClean="0"/>
                  <a:t>που ορίζεται ως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342900" lvl="1"/>
                <a:endParaRPr lang="en-US" b="1" dirty="0"/>
              </a:p>
              <a:p>
                <a:pPr marL="68580" lvl="1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τη μεταξύ τους γωνία</a:t>
                </a:r>
              </a:p>
              <a:p>
                <a:pPr marL="342900"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343401" y="3657600"/>
            <a:ext cx="4165444" cy="2819400"/>
            <a:chOff x="4804983" y="4038600"/>
            <a:chExt cx="3703861" cy="2438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038600"/>
              <a:ext cx="3479644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 rot="1740116">
              <a:off x="4804983" y="5216943"/>
              <a:ext cx="176022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801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567108" cy="51860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πούμε λίγα για το εσωτερικό γινόμενο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Προσέξτε ότι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η προβολή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r>
                  <a:rPr lang="el-GR" dirty="0" smtClean="0"/>
                  <a:t>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 !</a:t>
                </a:r>
                <a:br>
                  <a:rPr lang="el-GR" dirty="0" smtClean="0"/>
                </a:br>
                <a:endParaRPr lang="el-GR" dirty="0" smtClean="0"/>
              </a:p>
              <a:p>
                <a:pPr lvl="1"/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/>
                  <a:t> τότε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l-GR" dirty="0" smtClean="0"/>
                  <a:t>Άρα το </a:t>
                </a:r>
                <a:r>
                  <a:rPr lang="el-GR" dirty="0" err="1" smtClean="0"/>
                  <a:t>εσωτ</a:t>
                </a:r>
                <a:r>
                  <a:rPr lang="el-GR" dirty="0" smtClean="0"/>
                  <a:t>. γινόμενο</a:t>
                </a:r>
                <a:br>
                  <a:rPr lang="el-GR" dirty="0" smtClean="0"/>
                </a:br>
                <a:r>
                  <a:rPr lang="el-GR" dirty="0" smtClean="0"/>
                  <a:t>είναι πραγματικός </a:t>
                </a:r>
                <a:br>
                  <a:rPr lang="el-GR" dirty="0" smtClean="0"/>
                </a:br>
                <a:r>
                  <a:rPr lang="el-GR" dirty="0" smtClean="0"/>
                  <a:t>αριθμός</a:t>
                </a:r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567108" cy="5186086"/>
              </a:xfrm>
              <a:blipFill rotWithShape="0">
                <a:blip r:embed="rId2"/>
                <a:stretch>
                  <a:fillRect t="-940" r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83531"/>
            <a:ext cx="3403444" cy="23850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981240" y="2715120"/>
              <a:ext cx="4234680" cy="3027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6920" y="2705760"/>
                <a:ext cx="4250880" cy="30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3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Αντιμεταθετικότητα</a:t>
                </a:r>
                <a:r>
                  <a:rPr lang="el-GR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b="1" dirty="0" err="1" smtClean="0"/>
                  <a:t>Επιμεριστικότητα</a:t>
                </a:r>
                <a:r>
                  <a:rPr lang="el-GR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Ειδικές περιπτώσεις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  <a:blipFill rotWithShape="0">
                <a:blip r:embed="rId2"/>
                <a:stretch>
                  <a:fillRect t="-1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79160" y="4634280"/>
              <a:ext cx="4406040" cy="169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4760" y="4624560"/>
                <a:ext cx="4429800" cy="172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1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Ορίζουν ένα 3Δ χώρο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smtClean="0"/>
                  <a:t>Εύκολα αποδεικνύεται (κάντε το</a:t>
                </a:r>
                <a:r>
                  <a:rPr lang="en-US" dirty="0" smtClean="0"/>
                  <a:t>! </a:t>
                </a:r>
                <a:r>
                  <a:rPr lang="en-US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ότι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έχουμε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  <a:blipFill rotWithShape="0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/>
        </p:blipFill>
        <p:spPr>
          <a:xfrm>
            <a:off x="6239164" y="1460869"/>
            <a:ext cx="2438400" cy="25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r>
                  <a:rPr lang="el-GR" sz="2200" dirty="0" smtClean="0"/>
                  <a:t>Βρείτε το εσωτερικό γινόμενο </a:t>
                </a:r>
                <a:r>
                  <a:rPr lang="el-GR" sz="2200" dirty="0"/>
                  <a:t>και τη γωνία μεταξύ των δυο </a:t>
                </a:r>
                <a:r>
                  <a:rPr lang="el-GR" sz="2200" dirty="0" smtClean="0"/>
                  <a:t>διανυσμάτων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b="0" dirty="0" smtClean="0"/>
                  <a:t/>
                </a:r>
                <a:br>
                  <a:rPr lang="en-US" sz="1800" b="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l-GR" sz="1800" dirty="0" smtClean="0"/>
              </a:p>
              <a:p>
                <a:pPr marL="365760" lvl="1" indent="0">
                  <a:buNone/>
                </a:pP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0640" y="859320"/>
              <a:ext cx="8110080" cy="567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920" y="846720"/>
                <a:ext cx="8132760" cy="56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5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Παράγωγος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53202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συνεχής συνάρτηση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ορίζουμε την παράγωγο της συνάρτησης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Η παράγωγος εκφράζει πόσο γρήγορα (ρυθμός μεταβολής) μεταβάλλεται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l-GR" dirty="0" smtClean="0"/>
                  <a:t>συναρτήσει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600" dirty="0" smtClean="0"/>
                  <a:t/>
                </a:r>
                <a:br>
                  <a:rPr lang="el-GR" sz="2600" dirty="0" smtClean="0"/>
                </a:br>
                <a:endParaRPr lang="en-US" sz="2600" dirty="0" smtClean="0"/>
              </a:p>
              <a:p>
                <a:r>
                  <a:rPr lang="el-GR" dirty="0" smtClean="0"/>
                  <a:t>Η εφαπτομένη μιας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 smtClean="0"/>
                  <a:t> στο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«κλίση» (συντελεστή διεύθυνσης)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sz="1600" dirty="0"/>
              </a:p>
              <a:p>
                <a:r>
                  <a:rPr lang="el-GR" sz="2600" dirty="0" smtClean="0"/>
                  <a:t>2</a:t>
                </a:r>
                <a:r>
                  <a:rPr lang="el-GR" sz="2600" baseline="30000" dirty="0" smtClean="0"/>
                  <a:t>η</a:t>
                </a:r>
                <a:r>
                  <a:rPr lang="el-GR" sz="2600" dirty="0" smtClean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3</a:t>
                </a:r>
                <a:r>
                  <a:rPr lang="el-GR" sz="2600" baseline="30000" dirty="0" smtClean="0"/>
                  <a:t>η</a:t>
                </a:r>
                <a:r>
                  <a:rPr lang="el-GR" sz="2600" dirty="0" smtClean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l-GR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l-GR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 smtClean="0"/>
              </a:p>
              <a:p>
                <a:pPr marL="68580" indent="0">
                  <a:buNone/>
                </a:pPr>
                <a:r>
                  <a:rPr lang="el-GR" sz="2600" dirty="0"/>
                  <a:t> </a:t>
                </a:r>
                <a:r>
                  <a:rPr lang="el-GR" sz="2600" dirty="0" smtClean="0"/>
                  <a:t>   κ.ο.κ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5320277"/>
              </a:xfrm>
              <a:blipFill rotWithShape="0">
                <a:blip r:embed="rId2"/>
                <a:stretch>
                  <a:fillRect t="-1833" b="-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81440" y="2230560"/>
              <a:ext cx="2680920" cy="373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8920" y="2220840"/>
                <a:ext cx="2686680" cy="37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1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2952</TotalTime>
  <Words>423</Words>
  <Application>Microsoft Office PowerPoint</Application>
  <PresentationFormat>On-screen Show (4:3)</PresentationFormat>
  <Paragraphs>151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Theme4</vt:lpstr>
      <vt:lpstr>PowerPoint Presentation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Παράγωγος</vt:lpstr>
      <vt:lpstr>Παράγωγος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1η Ενότητα Κλασική Μηχανική</vt:lpstr>
      <vt:lpstr>Φυσική για Μηχανικούς</vt:lpstr>
      <vt:lpstr>Φυσική για Μηχανικούς</vt:lpstr>
      <vt:lpstr>Κίνηση σε μια Διάσταση</vt:lpstr>
      <vt:lpstr>Κίνηση σε μια Διάσταση</vt:lpstr>
      <vt:lpstr>Συνεχίζεται…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467</cp:revision>
  <dcterms:created xsi:type="dcterms:W3CDTF">2006-08-16T00:00:00Z</dcterms:created>
  <dcterms:modified xsi:type="dcterms:W3CDTF">2020-10-01T09:31:17Z</dcterms:modified>
  <cp:contentStatus/>
</cp:coreProperties>
</file>